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31"/>
  </p:notesMasterIdLst>
  <p:handoutMasterIdLst>
    <p:handoutMasterId r:id="rId32"/>
  </p:handoutMasterIdLst>
  <p:sldIdLst>
    <p:sldId id="258" r:id="rId5"/>
    <p:sldId id="259" r:id="rId6"/>
    <p:sldId id="260" r:id="rId7"/>
    <p:sldId id="261" r:id="rId8"/>
    <p:sldId id="262" r:id="rId9"/>
    <p:sldId id="263" r:id="rId10"/>
    <p:sldId id="264" r:id="rId11"/>
    <p:sldId id="265" r:id="rId12"/>
    <p:sldId id="266" r:id="rId13"/>
    <p:sldId id="267" r:id="rId14"/>
    <p:sldId id="275" r:id="rId15"/>
    <p:sldId id="276" r:id="rId16"/>
    <p:sldId id="277" r:id="rId17"/>
    <p:sldId id="268" r:id="rId18"/>
    <p:sldId id="269" r:id="rId19"/>
    <p:sldId id="270" r:id="rId20"/>
    <p:sldId id="271" r:id="rId21"/>
    <p:sldId id="272" r:id="rId22"/>
    <p:sldId id="273" r:id="rId23"/>
    <p:sldId id="274" r:id="rId24"/>
    <p:sldId id="278" r:id="rId25"/>
    <p:sldId id="279" r:id="rId26"/>
    <p:sldId id="280" r:id="rId27"/>
    <p:sldId id="281" r:id="rId28"/>
    <p:sldId id="282" r:id="rId29"/>
    <p:sldId id="283" r:id="rId3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F5F5"/>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125E5076-3810-47DD-B79F-674D7AD40C01}">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04" autoAdjust="0"/>
    <p:restoredTop sz="94660"/>
  </p:normalViewPr>
  <p:slideViewPr>
    <p:cSldViewPr snapToGrid="0">
      <p:cViewPr varScale="1">
        <p:scale>
          <a:sx n="121" d="100"/>
          <a:sy n="121" d="100"/>
        </p:scale>
        <p:origin x="176" y="304"/>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60" d="100"/>
          <a:sy n="60" d="100"/>
        </p:scale>
        <p:origin x="3187" y="4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theme" Target="theme/theme1.xml"/><Relationship Id="rId8" Type="http://schemas.openxmlformats.org/officeDocument/2006/relationships/slide" Target="slides/slide4.xml"/></Relationships>
</file>

<file path=ppt/diagrams/_rels/data2.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27.png"/><Relationship Id="rId7" Type="http://schemas.openxmlformats.org/officeDocument/2006/relationships/image" Target="../media/image31.png"/><Relationship Id="rId12" Type="http://schemas.openxmlformats.org/officeDocument/2006/relationships/image" Target="../media/image36.svg"/><Relationship Id="rId2" Type="http://schemas.openxmlformats.org/officeDocument/2006/relationships/image" Target="../media/image26.svg"/><Relationship Id="rId1" Type="http://schemas.openxmlformats.org/officeDocument/2006/relationships/image" Target="../media/image25.png"/><Relationship Id="rId6" Type="http://schemas.openxmlformats.org/officeDocument/2006/relationships/image" Target="../media/image30.svg"/><Relationship Id="rId11" Type="http://schemas.openxmlformats.org/officeDocument/2006/relationships/image" Target="../media/image35.png"/><Relationship Id="rId5" Type="http://schemas.openxmlformats.org/officeDocument/2006/relationships/image" Target="../media/image29.png"/><Relationship Id="rId10" Type="http://schemas.openxmlformats.org/officeDocument/2006/relationships/image" Target="../media/image34.svg"/><Relationship Id="rId4" Type="http://schemas.openxmlformats.org/officeDocument/2006/relationships/image" Target="../media/image28.svg"/><Relationship Id="rId9" Type="http://schemas.openxmlformats.org/officeDocument/2006/relationships/image" Target="../media/image33.png"/></Relationships>
</file>

<file path=ppt/diagrams/_rels/drawing2.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27.png"/><Relationship Id="rId7" Type="http://schemas.openxmlformats.org/officeDocument/2006/relationships/image" Target="../media/image31.png"/><Relationship Id="rId12" Type="http://schemas.openxmlformats.org/officeDocument/2006/relationships/image" Target="../media/image36.svg"/><Relationship Id="rId2" Type="http://schemas.openxmlformats.org/officeDocument/2006/relationships/image" Target="../media/image26.svg"/><Relationship Id="rId1" Type="http://schemas.openxmlformats.org/officeDocument/2006/relationships/image" Target="../media/image25.png"/><Relationship Id="rId6" Type="http://schemas.openxmlformats.org/officeDocument/2006/relationships/image" Target="../media/image30.svg"/><Relationship Id="rId11" Type="http://schemas.openxmlformats.org/officeDocument/2006/relationships/image" Target="../media/image35.png"/><Relationship Id="rId5" Type="http://schemas.openxmlformats.org/officeDocument/2006/relationships/image" Target="../media/image29.png"/><Relationship Id="rId10" Type="http://schemas.openxmlformats.org/officeDocument/2006/relationships/image" Target="../media/image34.svg"/><Relationship Id="rId4" Type="http://schemas.openxmlformats.org/officeDocument/2006/relationships/image" Target="../media/image28.svg"/><Relationship Id="rId9" Type="http://schemas.openxmlformats.org/officeDocument/2006/relationships/image" Target="../media/image33.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5AEBD11-7ECA-4D40-8EA2-C8A8DA8BDCF5}"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CBF1CC32-4BC9-4E5F-A936-E217D4FE4342}">
      <dgm:prSet phldrT="[Text]"/>
      <dgm:spPr/>
      <dgm:t>
        <a:bodyPr/>
        <a:lstStyle/>
        <a:p>
          <a:r>
            <a:rPr lang="en-US" dirty="0"/>
            <a:t>Cookie Categories</a:t>
          </a:r>
        </a:p>
      </dgm:t>
    </dgm:pt>
    <dgm:pt modelId="{9243A82E-B044-4684-925F-DDF2E8B9FAED}" type="parTrans" cxnId="{4079E0F4-8258-47CC-B501-12591F06D30C}">
      <dgm:prSet/>
      <dgm:spPr/>
      <dgm:t>
        <a:bodyPr/>
        <a:lstStyle/>
        <a:p>
          <a:endParaRPr lang="en-US"/>
        </a:p>
      </dgm:t>
    </dgm:pt>
    <dgm:pt modelId="{2F3F3CE8-1064-4D20-B991-88440DA412D8}" type="sibTrans" cxnId="{4079E0F4-8258-47CC-B501-12591F06D30C}">
      <dgm:prSet/>
      <dgm:spPr/>
      <dgm:t>
        <a:bodyPr/>
        <a:lstStyle/>
        <a:p>
          <a:endParaRPr lang="en-US"/>
        </a:p>
      </dgm:t>
    </dgm:pt>
    <dgm:pt modelId="{B6E457E5-A62D-41DD-8D7F-71FFDD09A106}">
      <dgm:prSet phldrT="[Text]"/>
      <dgm:spPr/>
      <dgm:t>
        <a:bodyPr/>
        <a:lstStyle/>
        <a:p>
          <a:r>
            <a:rPr lang="en-US" dirty="0"/>
            <a:t>Session</a:t>
          </a:r>
        </a:p>
      </dgm:t>
    </dgm:pt>
    <dgm:pt modelId="{93AD021F-0524-46DB-A389-577052CB398F}" type="parTrans" cxnId="{4C905030-7F6D-4AB7-9C5F-B3DC9A21156D}">
      <dgm:prSet/>
      <dgm:spPr/>
      <dgm:t>
        <a:bodyPr/>
        <a:lstStyle/>
        <a:p>
          <a:endParaRPr lang="en-US"/>
        </a:p>
      </dgm:t>
    </dgm:pt>
    <dgm:pt modelId="{F3A2ACC3-92EC-4FC3-A51E-16E9B94E1D0D}" type="sibTrans" cxnId="{4C905030-7F6D-4AB7-9C5F-B3DC9A21156D}">
      <dgm:prSet/>
      <dgm:spPr/>
      <dgm:t>
        <a:bodyPr/>
        <a:lstStyle/>
        <a:p>
          <a:endParaRPr lang="en-US"/>
        </a:p>
      </dgm:t>
    </dgm:pt>
    <dgm:pt modelId="{7D4A9F5C-2081-41B2-88B8-A57F1806E194}">
      <dgm:prSet phldrT="[Text]"/>
      <dgm:spPr/>
      <dgm:t>
        <a:bodyPr/>
        <a:lstStyle/>
        <a:p>
          <a:r>
            <a:rPr lang="en-US" dirty="0"/>
            <a:t>Persistent</a:t>
          </a:r>
        </a:p>
      </dgm:t>
    </dgm:pt>
    <dgm:pt modelId="{672D0804-8F2E-4A62-86E8-ED4180E959F9}" type="parTrans" cxnId="{7B1B871E-D3E7-402B-94C5-C1A5195720DF}">
      <dgm:prSet/>
      <dgm:spPr/>
      <dgm:t>
        <a:bodyPr/>
        <a:lstStyle/>
        <a:p>
          <a:endParaRPr lang="en-US"/>
        </a:p>
      </dgm:t>
    </dgm:pt>
    <dgm:pt modelId="{4C175A94-F2E3-48F2-88EC-1C94D2FA7459}" type="sibTrans" cxnId="{7B1B871E-D3E7-402B-94C5-C1A5195720DF}">
      <dgm:prSet/>
      <dgm:spPr/>
      <dgm:t>
        <a:bodyPr/>
        <a:lstStyle/>
        <a:p>
          <a:endParaRPr lang="en-US"/>
        </a:p>
      </dgm:t>
    </dgm:pt>
    <dgm:pt modelId="{8CE8C8B5-644F-4031-BE98-DB772DF42558}" type="pres">
      <dgm:prSet presAssocID="{C5AEBD11-7ECA-4D40-8EA2-C8A8DA8BDCF5}" presName="hierChild1" presStyleCnt="0">
        <dgm:presLayoutVars>
          <dgm:orgChart val="1"/>
          <dgm:chPref val="1"/>
          <dgm:dir/>
          <dgm:animOne val="branch"/>
          <dgm:animLvl val="lvl"/>
          <dgm:resizeHandles/>
        </dgm:presLayoutVars>
      </dgm:prSet>
      <dgm:spPr/>
    </dgm:pt>
    <dgm:pt modelId="{ED94ED42-3478-4E3C-ACA6-58FA4D9EB5AE}" type="pres">
      <dgm:prSet presAssocID="{CBF1CC32-4BC9-4E5F-A936-E217D4FE4342}" presName="hierRoot1" presStyleCnt="0">
        <dgm:presLayoutVars>
          <dgm:hierBranch val="init"/>
        </dgm:presLayoutVars>
      </dgm:prSet>
      <dgm:spPr/>
    </dgm:pt>
    <dgm:pt modelId="{D4F3CBB3-929F-4161-99EB-481F0E77D4CC}" type="pres">
      <dgm:prSet presAssocID="{CBF1CC32-4BC9-4E5F-A936-E217D4FE4342}" presName="rootComposite1" presStyleCnt="0"/>
      <dgm:spPr/>
    </dgm:pt>
    <dgm:pt modelId="{726E6B3B-FAE3-4F64-89DE-B9D9610B61A0}" type="pres">
      <dgm:prSet presAssocID="{CBF1CC32-4BC9-4E5F-A936-E217D4FE4342}" presName="rootText1" presStyleLbl="node0" presStyleIdx="0" presStyleCnt="1">
        <dgm:presLayoutVars>
          <dgm:chPref val="3"/>
        </dgm:presLayoutVars>
      </dgm:prSet>
      <dgm:spPr/>
    </dgm:pt>
    <dgm:pt modelId="{1142A292-68A3-4954-AD9F-0F98F2B60352}" type="pres">
      <dgm:prSet presAssocID="{CBF1CC32-4BC9-4E5F-A936-E217D4FE4342}" presName="rootConnector1" presStyleLbl="node1" presStyleIdx="0" presStyleCnt="0"/>
      <dgm:spPr/>
    </dgm:pt>
    <dgm:pt modelId="{BD7A5089-C129-483C-834D-C4AFAFB474E8}" type="pres">
      <dgm:prSet presAssocID="{CBF1CC32-4BC9-4E5F-A936-E217D4FE4342}" presName="hierChild2" presStyleCnt="0"/>
      <dgm:spPr/>
    </dgm:pt>
    <dgm:pt modelId="{779E7E15-990F-46C6-A132-6D6B2BDA2441}" type="pres">
      <dgm:prSet presAssocID="{93AD021F-0524-46DB-A389-577052CB398F}" presName="Name37" presStyleLbl="parChTrans1D2" presStyleIdx="0" presStyleCnt="2"/>
      <dgm:spPr/>
    </dgm:pt>
    <dgm:pt modelId="{AEFAC57F-13C2-415C-B990-5405334C918E}" type="pres">
      <dgm:prSet presAssocID="{B6E457E5-A62D-41DD-8D7F-71FFDD09A106}" presName="hierRoot2" presStyleCnt="0">
        <dgm:presLayoutVars>
          <dgm:hierBranch val="init"/>
        </dgm:presLayoutVars>
      </dgm:prSet>
      <dgm:spPr/>
    </dgm:pt>
    <dgm:pt modelId="{C1445E46-1430-4245-AE38-AF75EC9BC23B}" type="pres">
      <dgm:prSet presAssocID="{B6E457E5-A62D-41DD-8D7F-71FFDD09A106}" presName="rootComposite" presStyleCnt="0"/>
      <dgm:spPr/>
    </dgm:pt>
    <dgm:pt modelId="{4C78EF68-8299-4BA7-AE7D-E3F78B939374}" type="pres">
      <dgm:prSet presAssocID="{B6E457E5-A62D-41DD-8D7F-71FFDD09A106}" presName="rootText" presStyleLbl="node2" presStyleIdx="0" presStyleCnt="2">
        <dgm:presLayoutVars>
          <dgm:chPref val="3"/>
        </dgm:presLayoutVars>
      </dgm:prSet>
      <dgm:spPr/>
    </dgm:pt>
    <dgm:pt modelId="{B5135C61-68AE-43F6-820D-093252AAE99C}" type="pres">
      <dgm:prSet presAssocID="{B6E457E5-A62D-41DD-8D7F-71FFDD09A106}" presName="rootConnector" presStyleLbl="node2" presStyleIdx="0" presStyleCnt="2"/>
      <dgm:spPr/>
    </dgm:pt>
    <dgm:pt modelId="{8A5DD2F2-2E10-4529-8C5D-2BCF9BA1A450}" type="pres">
      <dgm:prSet presAssocID="{B6E457E5-A62D-41DD-8D7F-71FFDD09A106}" presName="hierChild4" presStyleCnt="0"/>
      <dgm:spPr/>
    </dgm:pt>
    <dgm:pt modelId="{D8A0827D-1718-46B1-9B6D-673519628A3D}" type="pres">
      <dgm:prSet presAssocID="{B6E457E5-A62D-41DD-8D7F-71FFDD09A106}" presName="hierChild5" presStyleCnt="0"/>
      <dgm:spPr/>
    </dgm:pt>
    <dgm:pt modelId="{EE95E20A-7BAA-4D13-975B-D68AD43E0E01}" type="pres">
      <dgm:prSet presAssocID="{672D0804-8F2E-4A62-86E8-ED4180E959F9}" presName="Name37" presStyleLbl="parChTrans1D2" presStyleIdx="1" presStyleCnt="2"/>
      <dgm:spPr/>
    </dgm:pt>
    <dgm:pt modelId="{62F4EDFA-4DA7-4660-8850-1AB40188184A}" type="pres">
      <dgm:prSet presAssocID="{7D4A9F5C-2081-41B2-88B8-A57F1806E194}" presName="hierRoot2" presStyleCnt="0">
        <dgm:presLayoutVars>
          <dgm:hierBranch val="init"/>
        </dgm:presLayoutVars>
      </dgm:prSet>
      <dgm:spPr/>
    </dgm:pt>
    <dgm:pt modelId="{626BBE9D-45A6-4B0D-B084-FF528C404431}" type="pres">
      <dgm:prSet presAssocID="{7D4A9F5C-2081-41B2-88B8-A57F1806E194}" presName="rootComposite" presStyleCnt="0"/>
      <dgm:spPr/>
    </dgm:pt>
    <dgm:pt modelId="{B90DA68C-8913-4942-BB03-1C610324F38B}" type="pres">
      <dgm:prSet presAssocID="{7D4A9F5C-2081-41B2-88B8-A57F1806E194}" presName="rootText" presStyleLbl="node2" presStyleIdx="1" presStyleCnt="2">
        <dgm:presLayoutVars>
          <dgm:chPref val="3"/>
        </dgm:presLayoutVars>
      </dgm:prSet>
      <dgm:spPr/>
    </dgm:pt>
    <dgm:pt modelId="{E3F03C67-A17E-439A-AE53-232B842A7803}" type="pres">
      <dgm:prSet presAssocID="{7D4A9F5C-2081-41B2-88B8-A57F1806E194}" presName="rootConnector" presStyleLbl="node2" presStyleIdx="1" presStyleCnt="2"/>
      <dgm:spPr/>
    </dgm:pt>
    <dgm:pt modelId="{360CC642-920C-4857-B540-8920228A0F7A}" type="pres">
      <dgm:prSet presAssocID="{7D4A9F5C-2081-41B2-88B8-A57F1806E194}" presName="hierChild4" presStyleCnt="0"/>
      <dgm:spPr/>
    </dgm:pt>
    <dgm:pt modelId="{0EB117E9-B54D-46F4-9DE7-5F56175CD384}" type="pres">
      <dgm:prSet presAssocID="{7D4A9F5C-2081-41B2-88B8-A57F1806E194}" presName="hierChild5" presStyleCnt="0"/>
      <dgm:spPr/>
    </dgm:pt>
    <dgm:pt modelId="{41826562-D7AD-4AF8-84B7-A64071C2E176}" type="pres">
      <dgm:prSet presAssocID="{CBF1CC32-4BC9-4E5F-A936-E217D4FE4342}" presName="hierChild3" presStyleCnt="0"/>
      <dgm:spPr/>
    </dgm:pt>
  </dgm:ptLst>
  <dgm:cxnLst>
    <dgm:cxn modelId="{33123510-4F1C-4C80-ADDE-A3FEA204F31F}" type="presOf" srcId="{B6E457E5-A62D-41DD-8D7F-71FFDD09A106}" destId="{B5135C61-68AE-43F6-820D-093252AAE99C}" srcOrd="1" destOrd="0" presId="urn:microsoft.com/office/officeart/2005/8/layout/orgChart1"/>
    <dgm:cxn modelId="{7B1B871E-D3E7-402B-94C5-C1A5195720DF}" srcId="{CBF1CC32-4BC9-4E5F-A936-E217D4FE4342}" destId="{7D4A9F5C-2081-41B2-88B8-A57F1806E194}" srcOrd="1" destOrd="0" parTransId="{672D0804-8F2E-4A62-86E8-ED4180E959F9}" sibTransId="{4C175A94-F2E3-48F2-88EC-1C94D2FA7459}"/>
    <dgm:cxn modelId="{BE59A020-3476-4632-B45F-548E7CE869C9}" type="presOf" srcId="{7D4A9F5C-2081-41B2-88B8-A57F1806E194}" destId="{B90DA68C-8913-4942-BB03-1C610324F38B}" srcOrd="0" destOrd="0" presId="urn:microsoft.com/office/officeart/2005/8/layout/orgChart1"/>
    <dgm:cxn modelId="{E338E62A-EBEF-44DE-BCB6-FA67700C41CE}" type="presOf" srcId="{B6E457E5-A62D-41DD-8D7F-71FFDD09A106}" destId="{4C78EF68-8299-4BA7-AE7D-E3F78B939374}" srcOrd="0" destOrd="0" presId="urn:microsoft.com/office/officeart/2005/8/layout/orgChart1"/>
    <dgm:cxn modelId="{4C905030-7F6D-4AB7-9C5F-B3DC9A21156D}" srcId="{CBF1CC32-4BC9-4E5F-A936-E217D4FE4342}" destId="{B6E457E5-A62D-41DD-8D7F-71FFDD09A106}" srcOrd="0" destOrd="0" parTransId="{93AD021F-0524-46DB-A389-577052CB398F}" sibTransId="{F3A2ACC3-92EC-4FC3-A51E-16E9B94E1D0D}"/>
    <dgm:cxn modelId="{DDD9E534-4446-4969-8578-DED9DBBA797B}" type="presOf" srcId="{C5AEBD11-7ECA-4D40-8EA2-C8A8DA8BDCF5}" destId="{8CE8C8B5-644F-4031-BE98-DB772DF42558}" srcOrd="0" destOrd="0" presId="urn:microsoft.com/office/officeart/2005/8/layout/orgChart1"/>
    <dgm:cxn modelId="{90E1923D-8673-40DE-9093-E2F19CB609E7}" type="presOf" srcId="{672D0804-8F2E-4A62-86E8-ED4180E959F9}" destId="{EE95E20A-7BAA-4D13-975B-D68AD43E0E01}" srcOrd="0" destOrd="0" presId="urn:microsoft.com/office/officeart/2005/8/layout/orgChart1"/>
    <dgm:cxn modelId="{1A3AFF8B-1F37-45CA-B840-E517ADD619E2}" type="presOf" srcId="{93AD021F-0524-46DB-A389-577052CB398F}" destId="{779E7E15-990F-46C6-A132-6D6B2BDA2441}" srcOrd="0" destOrd="0" presId="urn:microsoft.com/office/officeart/2005/8/layout/orgChart1"/>
    <dgm:cxn modelId="{3FD66691-8644-4588-9159-B08BA15C2CCA}" type="presOf" srcId="{CBF1CC32-4BC9-4E5F-A936-E217D4FE4342}" destId="{1142A292-68A3-4954-AD9F-0F98F2B60352}" srcOrd="1" destOrd="0" presId="urn:microsoft.com/office/officeart/2005/8/layout/orgChart1"/>
    <dgm:cxn modelId="{2E8C6098-C561-4D12-A5A6-C7BF94AD8B26}" type="presOf" srcId="{CBF1CC32-4BC9-4E5F-A936-E217D4FE4342}" destId="{726E6B3B-FAE3-4F64-89DE-B9D9610B61A0}" srcOrd="0" destOrd="0" presId="urn:microsoft.com/office/officeart/2005/8/layout/orgChart1"/>
    <dgm:cxn modelId="{4E06BBB8-45DC-46B6-9BB0-66230A301153}" type="presOf" srcId="{7D4A9F5C-2081-41B2-88B8-A57F1806E194}" destId="{E3F03C67-A17E-439A-AE53-232B842A7803}" srcOrd="1" destOrd="0" presId="urn:microsoft.com/office/officeart/2005/8/layout/orgChart1"/>
    <dgm:cxn modelId="{4079E0F4-8258-47CC-B501-12591F06D30C}" srcId="{C5AEBD11-7ECA-4D40-8EA2-C8A8DA8BDCF5}" destId="{CBF1CC32-4BC9-4E5F-A936-E217D4FE4342}" srcOrd="0" destOrd="0" parTransId="{9243A82E-B044-4684-925F-DDF2E8B9FAED}" sibTransId="{2F3F3CE8-1064-4D20-B991-88440DA412D8}"/>
    <dgm:cxn modelId="{6EF4F8D5-6BEC-477A-B844-A64A14EFC10F}" type="presParOf" srcId="{8CE8C8B5-644F-4031-BE98-DB772DF42558}" destId="{ED94ED42-3478-4E3C-ACA6-58FA4D9EB5AE}" srcOrd="0" destOrd="0" presId="urn:microsoft.com/office/officeart/2005/8/layout/orgChart1"/>
    <dgm:cxn modelId="{322AF6E4-D425-40E8-B60F-BFAFCB146B37}" type="presParOf" srcId="{ED94ED42-3478-4E3C-ACA6-58FA4D9EB5AE}" destId="{D4F3CBB3-929F-4161-99EB-481F0E77D4CC}" srcOrd="0" destOrd="0" presId="urn:microsoft.com/office/officeart/2005/8/layout/orgChart1"/>
    <dgm:cxn modelId="{FE729F93-E345-40AA-994F-3F68CA96D6CA}" type="presParOf" srcId="{D4F3CBB3-929F-4161-99EB-481F0E77D4CC}" destId="{726E6B3B-FAE3-4F64-89DE-B9D9610B61A0}" srcOrd="0" destOrd="0" presId="urn:microsoft.com/office/officeart/2005/8/layout/orgChart1"/>
    <dgm:cxn modelId="{BC9A1E20-20B0-44DA-96D5-5FA538D5E398}" type="presParOf" srcId="{D4F3CBB3-929F-4161-99EB-481F0E77D4CC}" destId="{1142A292-68A3-4954-AD9F-0F98F2B60352}" srcOrd="1" destOrd="0" presId="urn:microsoft.com/office/officeart/2005/8/layout/orgChart1"/>
    <dgm:cxn modelId="{BB65B212-E403-4319-AAEB-B65FE8166376}" type="presParOf" srcId="{ED94ED42-3478-4E3C-ACA6-58FA4D9EB5AE}" destId="{BD7A5089-C129-483C-834D-C4AFAFB474E8}" srcOrd="1" destOrd="0" presId="urn:microsoft.com/office/officeart/2005/8/layout/orgChart1"/>
    <dgm:cxn modelId="{5BAA49CB-467A-4B24-9573-ACD1595850D7}" type="presParOf" srcId="{BD7A5089-C129-483C-834D-C4AFAFB474E8}" destId="{779E7E15-990F-46C6-A132-6D6B2BDA2441}" srcOrd="0" destOrd="0" presId="urn:microsoft.com/office/officeart/2005/8/layout/orgChart1"/>
    <dgm:cxn modelId="{ABED9675-0181-4B53-8716-96B31C233BC3}" type="presParOf" srcId="{BD7A5089-C129-483C-834D-C4AFAFB474E8}" destId="{AEFAC57F-13C2-415C-B990-5405334C918E}" srcOrd="1" destOrd="0" presId="urn:microsoft.com/office/officeart/2005/8/layout/orgChart1"/>
    <dgm:cxn modelId="{18101821-A9F9-48CE-B5EE-68B029EF68DD}" type="presParOf" srcId="{AEFAC57F-13C2-415C-B990-5405334C918E}" destId="{C1445E46-1430-4245-AE38-AF75EC9BC23B}" srcOrd="0" destOrd="0" presId="urn:microsoft.com/office/officeart/2005/8/layout/orgChart1"/>
    <dgm:cxn modelId="{C3E9FD26-E95A-4577-AD05-25D2758DFBCE}" type="presParOf" srcId="{C1445E46-1430-4245-AE38-AF75EC9BC23B}" destId="{4C78EF68-8299-4BA7-AE7D-E3F78B939374}" srcOrd="0" destOrd="0" presId="urn:microsoft.com/office/officeart/2005/8/layout/orgChart1"/>
    <dgm:cxn modelId="{C675F59D-2ECA-4319-9FDF-EF4EC054E4E2}" type="presParOf" srcId="{C1445E46-1430-4245-AE38-AF75EC9BC23B}" destId="{B5135C61-68AE-43F6-820D-093252AAE99C}" srcOrd="1" destOrd="0" presId="urn:microsoft.com/office/officeart/2005/8/layout/orgChart1"/>
    <dgm:cxn modelId="{F8F81EE0-00E4-405B-8ABB-80BC8043B11B}" type="presParOf" srcId="{AEFAC57F-13C2-415C-B990-5405334C918E}" destId="{8A5DD2F2-2E10-4529-8C5D-2BCF9BA1A450}" srcOrd="1" destOrd="0" presId="urn:microsoft.com/office/officeart/2005/8/layout/orgChart1"/>
    <dgm:cxn modelId="{C0F63F12-D17D-4604-8DB9-7A1352025D40}" type="presParOf" srcId="{AEFAC57F-13C2-415C-B990-5405334C918E}" destId="{D8A0827D-1718-46B1-9B6D-673519628A3D}" srcOrd="2" destOrd="0" presId="urn:microsoft.com/office/officeart/2005/8/layout/orgChart1"/>
    <dgm:cxn modelId="{B9192979-A43F-44BA-B0A4-96F29F38C004}" type="presParOf" srcId="{BD7A5089-C129-483C-834D-C4AFAFB474E8}" destId="{EE95E20A-7BAA-4D13-975B-D68AD43E0E01}" srcOrd="2" destOrd="0" presId="urn:microsoft.com/office/officeart/2005/8/layout/orgChart1"/>
    <dgm:cxn modelId="{6BE38468-BB3D-4F12-AFF6-CB35C762E3C8}" type="presParOf" srcId="{BD7A5089-C129-483C-834D-C4AFAFB474E8}" destId="{62F4EDFA-4DA7-4660-8850-1AB40188184A}" srcOrd="3" destOrd="0" presId="urn:microsoft.com/office/officeart/2005/8/layout/orgChart1"/>
    <dgm:cxn modelId="{BE622EE3-12B3-4AE1-B87C-B30E69E5319D}" type="presParOf" srcId="{62F4EDFA-4DA7-4660-8850-1AB40188184A}" destId="{626BBE9D-45A6-4B0D-B084-FF528C404431}" srcOrd="0" destOrd="0" presId="urn:microsoft.com/office/officeart/2005/8/layout/orgChart1"/>
    <dgm:cxn modelId="{3691363C-6B49-4C0B-BC4D-68E941AFC987}" type="presParOf" srcId="{626BBE9D-45A6-4B0D-B084-FF528C404431}" destId="{B90DA68C-8913-4942-BB03-1C610324F38B}" srcOrd="0" destOrd="0" presId="urn:microsoft.com/office/officeart/2005/8/layout/orgChart1"/>
    <dgm:cxn modelId="{3B5C9E01-E462-46BB-95B9-8F53DBB31903}" type="presParOf" srcId="{626BBE9D-45A6-4B0D-B084-FF528C404431}" destId="{E3F03C67-A17E-439A-AE53-232B842A7803}" srcOrd="1" destOrd="0" presId="urn:microsoft.com/office/officeart/2005/8/layout/orgChart1"/>
    <dgm:cxn modelId="{194ACD5C-5425-459C-BD15-B22C0760B508}" type="presParOf" srcId="{62F4EDFA-4DA7-4660-8850-1AB40188184A}" destId="{360CC642-920C-4857-B540-8920228A0F7A}" srcOrd="1" destOrd="0" presId="urn:microsoft.com/office/officeart/2005/8/layout/orgChart1"/>
    <dgm:cxn modelId="{706C4C8B-9EE8-405D-9BB3-ED027AE655E4}" type="presParOf" srcId="{62F4EDFA-4DA7-4660-8850-1AB40188184A}" destId="{0EB117E9-B54D-46F4-9DE7-5F56175CD384}" srcOrd="2" destOrd="0" presId="urn:microsoft.com/office/officeart/2005/8/layout/orgChart1"/>
    <dgm:cxn modelId="{C3A1774E-CD0E-4C82-9A03-FFC29F2F4092}" type="presParOf" srcId="{ED94ED42-3478-4E3C-ACA6-58FA4D9EB5AE}" destId="{41826562-D7AD-4AF8-84B7-A64071C2E176}"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EF278E3-1EE6-484E-9609-08001C2DFB06}"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AB25380D-AA6C-4603-8F1F-F49CC48CCDF3}">
      <dgm:prSet/>
      <dgm:spPr/>
      <dgm:t>
        <a:bodyPr/>
        <a:lstStyle/>
        <a:p>
          <a:r>
            <a:rPr lang="en-US" baseline="0"/>
            <a:t>Using Intrusion Detection Systems </a:t>
          </a:r>
          <a:endParaRPr lang="en-US"/>
        </a:p>
      </dgm:t>
    </dgm:pt>
    <dgm:pt modelId="{63160323-5211-497B-B0B6-821E2D398536}" type="parTrans" cxnId="{BD5D99DE-1FE9-4E6C-B3F6-ED0666727309}">
      <dgm:prSet/>
      <dgm:spPr/>
      <dgm:t>
        <a:bodyPr/>
        <a:lstStyle/>
        <a:p>
          <a:endParaRPr lang="en-US"/>
        </a:p>
      </dgm:t>
    </dgm:pt>
    <dgm:pt modelId="{BA333535-D616-4496-85C0-CBFB227E04D4}" type="sibTrans" cxnId="{BD5D99DE-1FE9-4E6C-B3F6-ED0666727309}">
      <dgm:prSet/>
      <dgm:spPr/>
      <dgm:t>
        <a:bodyPr/>
        <a:lstStyle/>
        <a:p>
          <a:endParaRPr lang="en-US"/>
        </a:p>
      </dgm:t>
    </dgm:pt>
    <dgm:pt modelId="{B2F2A104-9509-4BD3-92D4-C12A512961D0}">
      <dgm:prSet/>
      <dgm:spPr/>
      <dgm:t>
        <a:bodyPr/>
        <a:lstStyle/>
        <a:p>
          <a:r>
            <a:rPr lang="en-US" baseline="0"/>
            <a:t>Creating Multi-Server Environment </a:t>
          </a:r>
          <a:endParaRPr lang="en-US"/>
        </a:p>
      </dgm:t>
    </dgm:pt>
    <dgm:pt modelId="{2991152E-520C-46CA-AAB0-5615DAC24855}" type="parTrans" cxnId="{2882196B-BF00-4C3F-9C0D-09928BCC98DD}">
      <dgm:prSet/>
      <dgm:spPr/>
      <dgm:t>
        <a:bodyPr/>
        <a:lstStyle/>
        <a:p>
          <a:endParaRPr lang="en-US"/>
        </a:p>
      </dgm:t>
    </dgm:pt>
    <dgm:pt modelId="{C63C9D4E-44E3-48CA-8D9A-E346FCAA51DC}" type="sibTrans" cxnId="{2882196B-BF00-4C3F-9C0D-09928BCC98DD}">
      <dgm:prSet/>
      <dgm:spPr/>
      <dgm:t>
        <a:bodyPr/>
        <a:lstStyle/>
        <a:p>
          <a:endParaRPr lang="en-US"/>
        </a:p>
      </dgm:t>
    </dgm:pt>
    <dgm:pt modelId="{291C03B9-A8D3-4D5D-9AAC-917600D68012}">
      <dgm:prSet/>
      <dgm:spPr/>
      <dgm:t>
        <a:bodyPr/>
        <a:lstStyle/>
        <a:p>
          <a:r>
            <a:rPr lang="en-US" baseline="0"/>
            <a:t>Using SSH Keys Authentication</a:t>
          </a:r>
          <a:endParaRPr lang="en-US"/>
        </a:p>
      </dgm:t>
    </dgm:pt>
    <dgm:pt modelId="{A59F0C0E-351F-4DAA-85DC-C7475CE6FB45}" type="parTrans" cxnId="{46F0F019-C5E0-4138-A537-5025A9167C4C}">
      <dgm:prSet/>
      <dgm:spPr/>
      <dgm:t>
        <a:bodyPr/>
        <a:lstStyle/>
        <a:p>
          <a:endParaRPr lang="en-US"/>
        </a:p>
      </dgm:t>
    </dgm:pt>
    <dgm:pt modelId="{6E3BFA8D-FD99-4581-BC83-BEC5027C1477}" type="sibTrans" cxnId="{46F0F019-C5E0-4138-A537-5025A9167C4C}">
      <dgm:prSet/>
      <dgm:spPr/>
      <dgm:t>
        <a:bodyPr/>
        <a:lstStyle/>
        <a:p>
          <a:endParaRPr lang="en-US"/>
        </a:p>
      </dgm:t>
    </dgm:pt>
    <dgm:pt modelId="{188CCF7B-2F1E-48D6-B3DE-781461039588}">
      <dgm:prSet/>
      <dgm:spPr/>
      <dgm:t>
        <a:bodyPr/>
        <a:lstStyle/>
        <a:p>
          <a:r>
            <a:rPr lang="en-US" baseline="0"/>
            <a:t>Using SSL Certificates on Website</a:t>
          </a:r>
          <a:endParaRPr lang="en-US"/>
        </a:p>
      </dgm:t>
    </dgm:pt>
    <dgm:pt modelId="{850A2057-A619-402E-B7A0-0D4DDDFBE14D}" type="parTrans" cxnId="{30B49811-6B9A-4CF9-9850-7ABA09D7E414}">
      <dgm:prSet/>
      <dgm:spPr/>
      <dgm:t>
        <a:bodyPr/>
        <a:lstStyle/>
        <a:p>
          <a:endParaRPr lang="en-US"/>
        </a:p>
      </dgm:t>
    </dgm:pt>
    <dgm:pt modelId="{1E07DA76-127F-43EA-8F67-953452806FB4}" type="sibTrans" cxnId="{30B49811-6B9A-4CF9-9850-7ABA09D7E414}">
      <dgm:prSet/>
      <dgm:spPr/>
      <dgm:t>
        <a:bodyPr/>
        <a:lstStyle/>
        <a:p>
          <a:endParaRPr lang="en-US"/>
        </a:p>
      </dgm:t>
    </dgm:pt>
    <dgm:pt modelId="{E5F188EC-EBD9-4558-9FD6-57FC892CB7FA}">
      <dgm:prSet/>
      <dgm:spPr/>
      <dgm:t>
        <a:bodyPr/>
        <a:lstStyle/>
        <a:p>
          <a:r>
            <a:rPr lang="en-US" baseline="0"/>
            <a:t>Using VPN and hide server information </a:t>
          </a:r>
          <a:endParaRPr lang="en-US"/>
        </a:p>
      </dgm:t>
    </dgm:pt>
    <dgm:pt modelId="{B60873DE-E4F2-4CA4-956A-9F7ABE58DE75}" type="parTrans" cxnId="{F98E49D9-B07D-47F7-880D-47F124420EFA}">
      <dgm:prSet/>
      <dgm:spPr/>
      <dgm:t>
        <a:bodyPr/>
        <a:lstStyle/>
        <a:p>
          <a:endParaRPr lang="en-US"/>
        </a:p>
      </dgm:t>
    </dgm:pt>
    <dgm:pt modelId="{E21ACD22-2978-4331-8BB8-7E397B66E321}" type="sibTrans" cxnId="{F98E49D9-B07D-47F7-880D-47F124420EFA}">
      <dgm:prSet/>
      <dgm:spPr/>
      <dgm:t>
        <a:bodyPr/>
        <a:lstStyle/>
        <a:p>
          <a:endParaRPr lang="en-US"/>
        </a:p>
      </dgm:t>
    </dgm:pt>
    <dgm:pt modelId="{BA20A3A4-1A36-4C2A-936D-B30144D92C94}">
      <dgm:prSet/>
      <dgm:spPr/>
      <dgm:t>
        <a:bodyPr/>
        <a:lstStyle/>
        <a:p>
          <a:r>
            <a:rPr lang="en-US" baseline="0"/>
            <a:t>File and Service auditing on the server </a:t>
          </a:r>
          <a:endParaRPr lang="en-US"/>
        </a:p>
      </dgm:t>
    </dgm:pt>
    <dgm:pt modelId="{9ABBAA43-FCA5-4374-98D0-EB991CDE0BD0}" type="parTrans" cxnId="{6B03F13E-9E75-449B-B8EA-0153988DE56E}">
      <dgm:prSet/>
      <dgm:spPr/>
      <dgm:t>
        <a:bodyPr/>
        <a:lstStyle/>
        <a:p>
          <a:endParaRPr lang="en-US"/>
        </a:p>
      </dgm:t>
    </dgm:pt>
    <dgm:pt modelId="{2EA799B5-85F5-4F3A-8A28-39399D79C310}" type="sibTrans" cxnId="{6B03F13E-9E75-449B-B8EA-0153988DE56E}">
      <dgm:prSet/>
      <dgm:spPr/>
      <dgm:t>
        <a:bodyPr/>
        <a:lstStyle/>
        <a:p>
          <a:endParaRPr lang="en-US"/>
        </a:p>
      </dgm:t>
    </dgm:pt>
    <dgm:pt modelId="{9A49B02A-DE56-45DB-ABDC-89018FD432DE}" type="pres">
      <dgm:prSet presAssocID="{3EF278E3-1EE6-484E-9609-08001C2DFB06}" presName="root" presStyleCnt="0">
        <dgm:presLayoutVars>
          <dgm:dir/>
          <dgm:resizeHandles val="exact"/>
        </dgm:presLayoutVars>
      </dgm:prSet>
      <dgm:spPr/>
    </dgm:pt>
    <dgm:pt modelId="{C032362B-0AAE-4869-9469-42B324B91226}" type="pres">
      <dgm:prSet presAssocID="{AB25380D-AA6C-4603-8F1F-F49CC48CCDF3}" presName="compNode" presStyleCnt="0"/>
      <dgm:spPr/>
    </dgm:pt>
    <dgm:pt modelId="{E388C3F3-52C9-41C8-A985-AD4C9F0FD5AD}" type="pres">
      <dgm:prSet presAssocID="{AB25380D-AA6C-4603-8F1F-F49CC48CCDF3}" presName="bgRect" presStyleLbl="bgShp" presStyleIdx="0" presStyleCnt="6" custLinFactNeighborX="-168" custLinFactNeighborY="9913"/>
      <dgm:spPr/>
    </dgm:pt>
    <dgm:pt modelId="{FDC9326B-CF65-47D0-A984-14925C500ED2}" type="pres">
      <dgm:prSet presAssocID="{AB25380D-AA6C-4603-8F1F-F49CC48CCDF3}"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ecurity Camera"/>
        </a:ext>
      </dgm:extLst>
    </dgm:pt>
    <dgm:pt modelId="{8A052F10-95FA-426D-8F04-562EE51315F4}" type="pres">
      <dgm:prSet presAssocID="{AB25380D-AA6C-4603-8F1F-F49CC48CCDF3}" presName="spaceRect" presStyleCnt="0"/>
      <dgm:spPr/>
    </dgm:pt>
    <dgm:pt modelId="{177748FB-96B5-4E58-B499-EB86BE28AD36}" type="pres">
      <dgm:prSet presAssocID="{AB25380D-AA6C-4603-8F1F-F49CC48CCDF3}" presName="parTx" presStyleLbl="revTx" presStyleIdx="0" presStyleCnt="6">
        <dgm:presLayoutVars>
          <dgm:chMax val="0"/>
          <dgm:chPref val="0"/>
        </dgm:presLayoutVars>
      </dgm:prSet>
      <dgm:spPr/>
    </dgm:pt>
    <dgm:pt modelId="{8A7E6124-6B78-4B43-9967-D456AAFB3AFE}" type="pres">
      <dgm:prSet presAssocID="{BA333535-D616-4496-85C0-CBFB227E04D4}" presName="sibTrans" presStyleCnt="0"/>
      <dgm:spPr/>
    </dgm:pt>
    <dgm:pt modelId="{7E03629E-C584-4F9D-9BDF-50E723E73637}" type="pres">
      <dgm:prSet presAssocID="{B2F2A104-9509-4BD3-92D4-C12A512961D0}" presName="compNode" presStyleCnt="0"/>
      <dgm:spPr/>
    </dgm:pt>
    <dgm:pt modelId="{D46CD3EF-F026-4F5D-9638-C10B21E4CA94}" type="pres">
      <dgm:prSet presAssocID="{B2F2A104-9509-4BD3-92D4-C12A512961D0}" presName="bgRect" presStyleLbl="bgShp" presStyleIdx="1" presStyleCnt="6"/>
      <dgm:spPr/>
    </dgm:pt>
    <dgm:pt modelId="{40524DE9-F116-44F0-B29D-17F63B56D098}" type="pres">
      <dgm:prSet presAssocID="{B2F2A104-9509-4BD3-92D4-C12A512961D0}"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erver"/>
        </a:ext>
      </dgm:extLst>
    </dgm:pt>
    <dgm:pt modelId="{53BFBBA7-C2E7-4229-986B-85686BB22F1D}" type="pres">
      <dgm:prSet presAssocID="{B2F2A104-9509-4BD3-92D4-C12A512961D0}" presName="spaceRect" presStyleCnt="0"/>
      <dgm:spPr/>
    </dgm:pt>
    <dgm:pt modelId="{F0F9E3BD-A851-4C73-B6FF-E7D4D0581BA5}" type="pres">
      <dgm:prSet presAssocID="{B2F2A104-9509-4BD3-92D4-C12A512961D0}" presName="parTx" presStyleLbl="revTx" presStyleIdx="1" presStyleCnt="6">
        <dgm:presLayoutVars>
          <dgm:chMax val="0"/>
          <dgm:chPref val="0"/>
        </dgm:presLayoutVars>
      </dgm:prSet>
      <dgm:spPr/>
    </dgm:pt>
    <dgm:pt modelId="{D6D9D740-EC65-4BAA-B7FE-4A5D7D3E8C84}" type="pres">
      <dgm:prSet presAssocID="{C63C9D4E-44E3-48CA-8D9A-E346FCAA51DC}" presName="sibTrans" presStyleCnt="0"/>
      <dgm:spPr/>
    </dgm:pt>
    <dgm:pt modelId="{056C0DDB-4A55-4C8E-8484-7E1049EE4BDD}" type="pres">
      <dgm:prSet presAssocID="{291C03B9-A8D3-4D5D-9AAC-917600D68012}" presName="compNode" presStyleCnt="0"/>
      <dgm:spPr/>
    </dgm:pt>
    <dgm:pt modelId="{E8143EE9-01F5-4883-9387-7634ED3BBD5D}" type="pres">
      <dgm:prSet presAssocID="{291C03B9-A8D3-4D5D-9AAC-917600D68012}" presName="bgRect" presStyleLbl="bgShp" presStyleIdx="2" presStyleCnt="6"/>
      <dgm:spPr/>
    </dgm:pt>
    <dgm:pt modelId="{D9500EF1-2066-49CF-9896-3F2C4FC19ED1}" type="pres">
      <dgm:prSet presAssocID="{291C03B9-A8D3-4D5D-9AAC-917600D68012}"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Key"/>
        </a:ext>
      </dgm:extLst>
    </dgm:pt>
    <dgm:pt modelId="{FB4F5647-18C5-4CE6-8A2F-AD138F85C958}" type="pres">
      <dgm:prSet presAssocID="{291C03B9-A8D3-4D5D-9AAC-917600D68012}" presName="spaceRect" presStyleCnt="0"/>
      <dgm:spPr/>
    </dgm:pt>
    <dgm:pt modelId="{788011EB-3529-446B-960C-0F22497CD02B}" type="pres">
      <dgm:prSet presAssocID="{291C03B9-A8D3-4D5D-9AAC-917600D68012}" presName="parTx" presStyleLbl="revTx" presStyleIdx="2" presStyleCnt="6">
        <dgm:presLayoutVars>
          <dgm:chMax val="0"/>
          <dgm:chPref val="0"/>
        </dgm:presLayoutVars>
      </dgm:prSet>
      <dgm:spPr/>
    </dgm:pt>
    <dgm:pt modelId="{E7843FAE-4429-4631-AF45-825B1516FE95}" type="pres">
      <dgm:prSet presAssocID="{6E3BFA8D-FD99-4581-BC83-BEC5027C1477}" presName="sibTrans" presStyleCnt="0"/>
      <dgm:spPr/>
    </dgm:pt>
    <dgm:pt modelId="{30934153-8870-4FA9-A15A-77E33247051F}" type="pres">
      <dgm:prSet presAssocID="{188CCF7B-2F1E-48D6-B3DE-781461039588}" presName="compNode" presStyleCnt="0"/>
      <dgm:spPr/>
    </dgm:pt>
    <dgm:pt modelId="{5EED727B-C33E-4533-9EFE-22B59CCEB101}" type="pres">
      <dgm:prSet presAssocID="{188CCF7B-2F1E-48D6-B3DE-781461039588}" presName="bgRect" presStyleLbl="bgShp" presStyleIdx="3" presStyleCnt="6"/>
      <dgm:spPr/>
    </dgm:pt>
    <dgm:pt modelId="{C82662AA-0640-4CEB-8642-5E0131FBC53D}" type="pres">
      <dgm:prSet presAssocID="{188CCF7B-2F1E-48D6-B3DE-781461039588}"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Ribbon"/>
        </a:ext>
      </dgm:extLst>
    </dgm:pt>
    <dgm:pt modelId="{3CAA86C7-7E56-4E87-BE59-46B8904582F4}" type="pres">
      <dgm:prSet presAssocID="{188CCF7B-2F1E-48D6-B3DE-781461039588}" presName="spaceRect" presStyleCnt="0"/>
      <dgm:spPr/>
    </dgm:pt>
    <dgm:pt modelId="{19F2E8E8-277F-4832-869A-58DC1FCA7373}" type="pres">
      <dgm:prSet presAssocID="{188CCF7B-2F1E-48D6-B3DE-781461039588}" presName="parTx" presStyleLbl="revTx" presStyleIdx="3" presStyleCnt="6">
        <dgm:presLayoutVars>
          <dgm:chMax val="0"/>
          <dgm:chPref val="0"/>
        </dgm:presLayoutVars>
      </dgm:prSet>
      <dgm:spPr/>
    </dgm:pt>
    <dgm:pt modelId="{71373801-0E64-4097-AA7A-E75431EC75CF}" type="pres">
      <dgm:prSet presAssocID="{1E07DA76-127F-43EA-8F67-953452806FB4}" presName="sibTrans" presStyleCnt="0"/>
      <dgm:spPr/>
    </dgm:pt>
    <dgm:pt modelId="{BE9FADFE-3FBA-4A58-95F1-17E6C506A1BB}" type="pres">
      <dgm:prSet presAssocID="{E5F188EC-EBD9-4558-9FD6-57FC892CB7FA}" presName="compNode" presStyleCnt="0"/>
      <dgm:spPr/>
    </dgm:pt>
    <dgm:pt modelId="{8F2B3C56-63FB-4144-AA06-0BF1D69E9A16}" type="pres">
      <dgm:prSet presAssocID="{E5F188EC-EBD9-4558-9FD6-57FC892CB7FA}" presName="bgRect" presStyleLbl="bgShp" presStyleIdx="4" presStyleCnt="6"/>
      <dgm:spPr/>
    </dgm:pt>
    <dgm:pt modelId="{47E0E4D8-C55A-4956-8D97-E7E37A476AFA}" type="pres">
      <dgm:prSet presAssocID="{E5F188EC-EBD9-4558-9FD6-57FC892CB7FA}"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Computer"/>
        </a:ext>
      </dgm:extLst>
    </dgm:pt>
    <dgm:pt modelId="{20B97EEE-4E2F-423C-9CB3-7DAB4A043351}" type="pres">
      <dgm:prSet presAssocID="{E5F188EC-EBD9-4558-9FD6-57FC892CB7FA}" presName="spaceRect" presStyleCnt="0"/>
      <dgm:spPr/>
    </dgm:pt>
    <dgm:pt modelId="{3989BC60-FFE5-457D-9E44-1C275CE5A2D0}" type="pres">
      <dgm:prSet presAssocID="{E5F188EC-EBD9-4558-9FD6-57FC892CB7FA}" presName="parTx" presStyleLbl="revTx" presStyleIdx="4" presStyleCnt="6">
        <dgm:presLayoutVars>
          <dgm:chMax val="0"/>
          <dgm:chPref val="0"/>
        </dgm:presLayoutVars>
      </dgm:prSet>
      <dgm:spPr/>
    </dgm:pt>
    <dgm:pt modelId="{3E4DD3D0-2670-47D1-BF8E-DDC1D8EB1B7A}" type="pres">
      <dgm:prSet presAssocID="{E21ACD22-2978-4331-8BB8-7E397B66E321}" presName="sibTrans" presStyleCnt="0"/>
      <dgm:spPr/>
    </dgm:pt>
    <dgm:pt modelId="{E38A6324-28B3-4903-A411-4FE4DFDFB59C}" type="pres">
      <dgm:prSet presAssocID="{BA20A3A4-1A36-4C2A-936D-B30144D92C94}" presName="compNode" presStyleCnt="0"/>
      <dgm:spPr/>
    </dgm:pt>
    <dgm:pt modelId="{62A1F002-D0E2-4397-85F3-BE51BA4FE4E8}" type="pres">
      <dgm:prSet presAssocID="{BA20A3A4-1A36-4C2A-936D-B30144D92C94}" presName="bgRect" presStyleLbl="bgShp" presStyleIdx="5" presStyleCnt="6"/>
      <dgm:spPr/>
    </dgm:pt>
    <dgm:pt modelId="{B30C3DB7-4BDB-44BE-B2A8-6373C033E28E}" type="pres">
      <dgm:prSet presAssocID="{BA20A3A4-1A36-4C2A-936D-B30144D92C94}"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Open Folder"/>
        </a:ext>
      </dgm:extLst>
    </dgm:pt>
    <dgm:pt modelId="{A58E194C-E4AE-4CA5-B392-B6B7B4232492}" type="pres">
      <dgm:prSet presAssocID="{BA20A3A4-1A36-4C2A-936D-B30144D92C94}" presName="spaceRect" presStyleCnt="0"/>
      <dgm:spPr/>
    </dgm:pt>
    <dgm:pt modelId="{7B9FC6F9-6157-4360-B55C-6C3DC2640FA0}" type="pres">
      <dgm:prSet presAssocID="{BA20A3A4-1A36-4C2A-936D-B30144D92C94}" presName="parTx" presStyleLbl="revTx" presStyleIdx="5" presStyleCnt="6">
        <dgm:presLayoutVars>
          <dgm:chMax val="0"/>
          <dgm:chPref val="0"/>
        </dgm:presLayoutVars>
      </dgm:prSet>
      <dgm:spPr/>
    </dgm:pt>
  </dgm:ptLst>
  <dgm:cxnLst>
    <dgm:cxn modelId="{30B49811-6B9A-4CF9-9850-7ABA09D7E414}" srcId="{3EF278E3-1EE6-484E-9609-08001C2DFB06}" destId="{188CCF7B-2F1E-48D6-B3DE-781461039588}" srcOrd="3" destOrd="0" parTransId="{850A2057-A619-402E-B7A0-0D4DDDFBE14D}" sibTransId="{1E07DA76-127F-43EA-8F67-953452806FB4}"/>
    <dgm:cxn modelId="{46F0F019-C5E0-4138-A537-5025A9167C4C}" srcId="{3EF278E3-1EE6-484E-9609-08001C2DFB06}" destId="{291C03B9-A8D3-4D5D-9AAC-917600D68012}" srcOrd="2" destOrd="0" parTransId="{A59F0C0E-351F-4DAA-85DC-C7475CE6FB45}" sibTransId="{6E3BFA8D-FD99-4581-BC83-BEC5027C1477}"/>
    <dgm:cxn modelId="{C1B1B83B-4196-47C3-87F7-F41B0EFF76B6}" type="presOf" srcId="{E5F188EC-EBD9-4558-9FD6-57FC892CB7FA}" destId="{3989BC60-FFE5-457D-9E44-1C275CE5A2D0}" srcOrd="0" destOrd="0" presId="urn:microsoft.com/office/officeart/2018/2/layout/IconVerticalSolidList"/>
    <dgm:cxn modelId="{6B03F13E-9E75-449B-B8EA-0153988DE56E}" srcId="{3EF278E3-1EE6-484E-9609-08001C2DFB06}" destId="{BA20A3A4-1A36-4C2A-936D-B30144D92C94}" srcOrd="5" destOrd="0" parTransId="{9ABBAA43-FCA5-4374-98D0-EB991CDE0BD0}" sibTransId="{2EA799B5-85F5-4F3A-8A28-39399D79C310}"/>
    <dgm:cxn modelId="{0A1C1140-C515-46B3-96EC-37B952BE18A6}" type="presOf" srcId="{188CCF7B-2F1E-48D6-B3DE-781461039588}" destId="{19F2E8E8-277F-4832-869A-58DC1FCA7373}" srcOrd="0" destOrd="0" presId="urn:microsoft.com/office/officeart/2018/2/layout/IconVerticalSolidList"/>
    <dgm:cxn modelId="{27703457-72CA-4BD2-8122-284B2FF82B47}" type="presOf" srcId="{3EF278E3-1EE6-484E-9609-08001C2DFB06}" destId="{9A49B02A-DE56-45DB-ABDC-89018FD432DE}" srcOrd="0" destOrd="0" presId="urn:microsoft.com/office/officeart/2018/2/layout/IconVerticalSolidList"/>
    <dgm:cxn modelId="{DCF55A66-51AE-4A86-8FE1-3F488A4C7BA6}" type="presOf" srcId="{BA20A3A4-1A36-4C2A-936D-B30144D92C94}" destId="{7B9FC6F9-6157-4360-B55C-6C3DC2640FA0}" srcOrd="0" destOrd="0" presId="urn:microsoft.com/office/officeart/2018/2/layout/IconVerticalSolidList"/>
    <dgm:cxn modelId="{2882196B-BF00-4C3F-9C0D-09928BCC98DD}" srcId="{3EF278E3-1EE6-484E-9609-08001C2DFB06}" destId="{B2F2A104-9509-4BD3-92D4-C12A512961D0}" srcOrd="1" destOrd="0" parTransId="{2991152E-520C-46CA-AAB0-5615DAC24855}" sibTransId="{C63C9D4E-44E3-48CA-8D9A-E346FCAA51DC}"/>
    <dgm:cxn modelId="{35482583-C510-485D-AD85-2C804CE5A019}" type="presOf" srcId="{AB25380D-AA6C-4603-8F1F-F49CC48CCDF3}" destId="{177748FB-96B5-4E58-B499-EB86BE28AD36}" srcOrd="0" destOrd="0" presId="urn:microsoft.com/office/officeart/2018/2/layout/IconVerticalSolidList"/>
    <dgm:cxn modelId="{79F5EF93-ADC9-43EF-9656-F6EAD3963AE7}" type="presOf" srcId="{291C03B9-A8D3-4D5D-9AAC-917600D68012}" destId="{788011EB-3529-446B-960C-0F22497CD02B}" srcOrd="0" destOrd="0" presId="urn:microsoft.com/office/officeart/2018/2/layout/IconVerticalSolidList"/>
    <dgm:cxn modelId="{F98E49D9-B07D-47F7-880D-47F124420EFA}" srcId="{3EF278E3-1EE6-484E-9609-08001C2DFB06}" destId="{E5F188EC-EBD9-4558-9FD6-57FC892CB7FA}" srcOrd="4" destOrd="0" parTransId="{B60873DE-E4F2-4CA4-956A-9F7ABE58DE75}" sibTransId="{E21ACD22-2978-4331-8BB8-7E397B66E321}"/>
    <dgm:cxn modelId="{BD5D99DE-1FE9-4E6C-B3F6-ED0666727309}" srcId="{3EF278E3-1EE6-484E-9609-08001C2DFB06}" destId="{AB25380D-AA6C-4603-8F1F-F49CC48CCDF3}" srcOrd="0" destOrd="0" parTransId="{63160323-5211-497B-B0B6-821E2D398536}" sibTransId="{BA333535-D616-4496-85C0-CBFB227E04D4}"/>
    <dgm:cxn modelId="{93B402E0-442E-4DB5-A771-ADD63D8DADDB}" type="presOf" srcId="{B2F2A104-9509-4BD3-92D4-C12A512961D0}" destId="{F0F9E3BD-A851-4C73-B6FF-E7D4D0581BA5}" srcOrd="0" destOrd="0" presId="urn:microsoft.com/office/officeart/2018/2/layout/IconVerticalSolidList"/>
    <dgm:cxn modelId="{A7DEA8FB-C9A2-4D37-ADA9-6B7BF9B28B26}" type="presParOf" srcId="{9A49B02A-DE56-45DB-ABDC-89018FD432DE}" destId="{C032362B-0AAE-4869-9469-42B324B91226}" srcOrd="0" destOrd="0" presId="urn:microsoft.com/office/officeart/2018/2/layout/IconVerticalSolidList"/>
    <dgm:cxn modelId="{873F9CDC-AB15-4F7F-8147-36FEEA78A446}" type="presParOf" srcId="{C032362B-0AAE-4869-9469-42B324B91226}" destId="{E388C3F3-52C9-41C8-A985-AD4C9F0FD5AD}" srcOrd="0" destOrd="0" presId="urn:microsoft.com/office/officeart/2018/2/layout/IconVerticalSolidList"/>
    <dgm:cxn modelId="{1E314A99-3768-42DB-B0B4-815FCD5DE1A5}" type="presParOf" srcId="{C032362B-0AAE-4869-9469-42B324B91226}" destId="{FDC9326B-CF65-47D0-A984-14925C500ED2}" srcOrd="1" destOrd="0" presId="urn:microsoft.com/office/officeart/2018/2/layout/IconVerticalSolidList"/>
    <dgm:cxn modelId="{B21DD532-E321-452D-B238-F38990589DBA}" type="presParOf" srcId="{C032362B-0AAE-4869-9469-42B324B91226}" destId="{8A052F10-95FA-426D-8F04-562EE51315F4}" srcOrd="2" destOrd="0" presId="urn:microsoft.com/office/officeart/2018/2/layout/IconVerticalSolidList"/>
    <dgm:cxn modelId="{AB3BF237-B0EC-4E25-8019-CE67E3305397}" type="presParOf" srcId="{C032362B-0AAE-4869-9469-42B324B91226}" destId="{177748FB-96B5-4E58-B499-EB86BE28AD36}" srcOrd="3" destOrd="0" presId="urn:microsoft.com/office/officeart/2018/2/layout/IconVerticalSolidList"/>
    <dgm:cxn modelId="{B8C3E12F-2748-4C5C-B285-BBCC5CFA59A5}" type="presParOf" srcId="{9A49B02A-DE56-45DB-ABDC-89018FD432DE}" destId="{8A7E6124-6B78-4B43-9967-D456AAFB3AFE}" srcOrd="1" destOrd="0" presId="urn:microsoft.com/office/officeart/2018/2/layout/IconVerticalSolidList"/>
    <dgm:cxn modelId="{4A971AEB-236D-418D-8BFF-01616950626B}" type="presParOf" srcId="{9A49B02A-DE56-45DB-ABDC-89018FD432DE}" destId="{7E03629E-C584-4F9D-9BDF-50E723E73637}" srcOrd="2" destOrd="0" presId="urn:microsoft.com/office/officeart/2018/2/layout/IconVerticalSolidList"/>
    <dgm:cxn modelId="{77231F08-1EFC-4D64-8DE1-0592BF7F3FEC}" type="presParOf" srcId="{7E03629E-C584-4F9D-9BDF-50E723E73637}" destId="{D46CD3EF-F026-4F5D-9638-C10B21E4CA94}" srcOrd="0" destOrd="0" presId="urn:microsoft.com/office/officeart/2018/2/layout/IconVerticalSolidList"/>
    <dgm:cxn modelId="{54B624F3-189F-4734-A835-E9AF2948C5FF}" type="presParOf" srcId="{7E03629E-C584-4F9D-9BDF-50E723E73637}" destId="{40524DE9-F116-44F0-B29D-17F63B56D098}" srcOrd="1" destOrd="0" presId="urn:microsoft.com/office/officeart/2018/2/layout/IconVerticalSolidList"/>
    <dgm:cxn modelId="{DDEFD866-A273-49FE-9A6C-2DA309819087}" type="presParOf" srcId="{7E03629E-C584-4F9D-9BDF-50E723E73637}" destId="{53BFBBA7-C2E7-4229-986B-85686BB22F1D}" srcOrd="2" destOrd="0" presId="urn:microsoft.com/office/officeart/2018/2/layout/IconVerticalSolidList"/>
    <dgm:cxn modelId="{B2415A19-0BD1-4EA9-A29E-08A49E738DFF}" type="presParOf" srcId="{7E03629E-C584-4F9D-9BDF-50E723E73637}" destId="{F0F9E3BD-A851-4C73-B6FF-E7D4D0581BA5}" srcOrd="3" destOrd="0" presId="urn:microsoft.com/office/officeart/2018/2/layout/IconVerticalSolidList"/>
    <dgm:cxn modelId="{068FCA44-0B5C-4B52-80E2-ED0F558E403D}" type="presParOf" srcId="{9A49B02A-DE56-45DB-ABDC-89018FD432DE}" destId="{D6D9D740-EC65-4BAA-B7FE-4A5D7D3E8C84}" srcOrd="3" destOrd="0" presId="urn:microsoft.com/office/officeart/2018/2/layout/IconVerticalSolidList"/>
    <dgm:cxn modelId="{0EACDE73-F4E8-4B7F-9FF1-A6E844130609}" type="presParOf" srcId="{9A49B02A-DE56-45DB-ABDC-89018FD432DE}" destId="{056C0DDB-4A55-4C8E-8484-7E1049EE4BDD}" srcOrd="4" destOrd="0" presId="urn:microsoft.com/office/officeart/2018/2/layout/IconVerticalSolidList"/>
    <dgm:cxn modelId="{60597B2A-378A-4E83-9F80-EB86FB3BA76F}" type="presParOf" srcId="{056C0DDB-4A55-4C8E-8484-7E1049EE4BDD}" destId="{E8143EE9-01F5-4883-9387-7634ED3BBD5D}" srcOrd="0" destOrd="0" presId="urn:microsoft.com/office/officeart/2018/2/layout/IconVerticalSolidList"/>
    <dgm:cxn modelId="{B6BFF988-108A-4557-A669-0DF452316DD2}" type="presParOf" srcId="{056C0DDB-4A55-4C8E-8484-7E1049EE4BDD}" destId="{D9500EF1-2066-49CF-9896-3F2C4FC19ED1}" srcOrd="1" destOrd="0" presId="urn:microsoft.com/office/officeart/2018/2/layout/IconVerticalSolidList"/>
    <dgm:cxn modelId="{F6948C83-F284-4044-9821-0BA8CFE25EA0}" type="presParOf" srcId="{056C0DDB-4A55-4C8E-8484-7E1049EE4BDD}" destId="{FB4F5647-18C5-4CE6-8A2F-AD138F85C958}" srcOrd="2" destOrd="0" presId="urn:microsoft.com/office/officeart/2018/2/layout/IconVerticalSolidList"/>
    <dgm:cxn modelId="{D24A82F2-4AAE-4410-8898-84C3685D7E11}" type="presParOf" srcId="{056C0DDB-4A55-4C8E-8484-7E1049EE4BDD}" destId="{788011EB-3529-446B-960C-0F22497CD02B}" srcOrd="3" destOrd="0" presId="urn:microsoft.com/office/officeart/2018/2/layout/IconVerticalSolidList"/>
    <dgm:cxn modelId="{A329554F-66D0-4A0F-B162-E5C96326A6ED}" type="presParOf" srcId="{9A49B02A-DE56-45DB-ABDC-89018FD432DE}" destId="{E7843FAE-4429-4631-AF45-825B1516FE95}" srcOrd="5" destOrd="0" presId="urn:microsoft.com/office/officeart/2018/2/layout/IconVerticalSolidList"/>
    <dgm:cxn modelId="{34A75485-441A-4091-AB60-1E3820570E20}" type="presParOf" srcId="{9A49B02A-DE56-45DB-ABDC-89018FD432DE}" destId="{30934153-8870-4FA9-A15A-77E33247051F}" srcOrd="6" destOrd="0" presId="urn:microsoft.com/office/officeart/2018/2/layout/IconVerticalSolidList"/>
    <dgm:cxn modelId="{6C79CB80-7C6A-4C0C-970B-CB7F6B59D84F}" type="presParOf" srcId="{30934153-8870-4FA9-A15A-77E33247051F}" destId="{5EED727B-C33E-4533-9EFE-22B59CCEB101}" srcOrd="0" destOrd="0" presId="urn:microsoft.com/office/officeart/2018/2/layout/IconVerticalSolidList"/>
    <dgm:cxn modelId="{96CD40E1-4A20-43C2-82B5-A03D23A5F723}" type="presParOf" srcId="{30934153-8870-4FA9-A15A-77E33247051F}" destId="{C82662AA-0640-4CEB-8642-5E0131FBC53D}" srcOrd="1" destOrd="0" presId="urn:microsoft.com/office/officeart/2018/2/layout/IconVerticalSolidList"/>
    <dgm:cxn modelId="{1622DABC-ECDD-4170-B236-B3681409C6E0}" type="presParOf" srcId="{30934153-8870-4FA9-A15A-77E33247051F}" destId="{3CAA86C7-7E56-4E87-BE59-46B8904582F4}" srcOrd="2" destOrd="0" presId="urn:microsoft.com/office/officeart/2018/2/layout/IconVerticalSolidList"/>
    <dgm:cxn modelId="{C70EFAA7-5BE5-43CE-BB9F-334D98F35C0C}" type="presParOf" srcId="{30934153-8870-4FA9-A15A-77E33247051F}" destId="{19F2E8E8-277F-4832-869A-58DC1FCA7373}" srcOrd="3" destOrd="0" presId="urn:microsoft.com/office/officeart/2018/2/layout/IconVerticalSolidList"/>
    <dgm:cxn modelId="{7A35D6A6-1EB7-4B18-8814-C0403891F86F}" type="presParOf" srcId="{9A49B02A-DE56-45DB-ABDC-89018FD432DE}" destId="{71373801-0E64-4097-AA7A-E75431EC75CF}" srcOrd="7" destOrd="0" presId="urn:microsoft.com/office/officeart/2018/2/layout/IconVerticalSolidList"/>
    <dgm:cxn modelId="{240A289B-0DA1-4A5E-80BF-D47AE23276D3}" type="presParOf" srcId="{9A49B02A-DE56-45DB-ABDC-89018FD432DE}" destId="{BE9FADFE-3FBA-4A58-95F1-17E6C506A1BB}" srcOrd="8" destOrd="0" presId="urn:microsoft.com/office/officeart/2018/2/layout/IconVerticalSolidList"/>
    <dgm:cxn modelId="{8170AA1C-68D2-41AC-9393-80154799EF2E}" type="presParOf" srcId="{BE9FADFE-3FBA-4A58-95F1-17E6C506A1BB}" destId="{8F2B3C56-63FB-4144-AA06-0BF1D69E9A16}" srcOrd="0" destOrd="0" presId="urn:microsoft.com/office/officeart/2018/2/layout/IconVerticalSolidList"/>
    <dgm:cxn modelId="{9C8D0AA3-CC41-44BF-8D2D-9B2E43B9689F}" type="presParOf" srcId="{BE9FADFE-3FBA-4A58-95F1-17E6C506A1BB}" destId="{47E0E4D8-C55A-4956-8D97-E7E37A476AFA}" srcOrd="1" destOrd="0" presId="urn:microsoft.com/office/officeart/2018/2/layout/IconVerticalSolidList"/>
    <dgm:cxn modelId="{BB7C3463-4C3A-49CE-9B48-10E2CA2549A2}" type="presParOf" srcId="{BE9FADFE-3FBA-4A58-95F1-17E6C506A1BB}" destId="{20B97EEE-4E2F-423C-9CB3-7DAB4A043351}" srcOrd="2" destOrd="0" presId="urn:microsoft.com/office/officeart/2018/2/layout/IconVerticalSolidList"/>
    <dgm:cxn modelId="{2939697B-5655-4BDB-9B95-94825533A7CA}" type="presParOf" srcId="{BE9FADFE-3FBA-4A58-95F1-17E6C506A1BB}" destId="{3989BC60-FFE5-457D-9E44-1C275CE5A2D0}" srcOrd="3" destOrd="0" presId="urn:microsoft.com/office/officeart/2018/2/layout/IconVerticalSolidList"/>
    <dgm:cxn modelId="{7AEAEC32-2150-4701-BB6C-DEB5588FFA6E}" type="presParOf" srcId="{9A49B02A-DE56-45DB-ABDC-89018FD432DE}" destId="{3E4DD3D0-2670-47D1-BF8E-DDC1D8EB1B7A}" srcOrd="9" destOrd="0" presId="urn:microsoft.com/office/officeart/2018/2/layout/IconVerticalSolidList"/>
    <dgm:cxn modelId="{46F83D73-2281-4211-8D3E-0D25519D211C}" type="presParOf" srcId="{9A49B02A-DE56-45DB-ABDC-89018FD432DE}" destId="{E38A6324-28B3-4903-A411-4FE4DFDFB59C}" srcOrd="10" destOrd="0" presId="urn:microsoft.com/office/officeart/2018/2/layout/IconVerticalSolidList"/>
    <dgm:cxn modelId="{EE2B3BEC-1EC2-46CF-B7B5-5A004D310B3E}" type="presParOf" srcId="{E38A6324-28B3-4903-A411-4FE4DFDFB59C}" destId="{62A1F002-D0E2-4397-85F3-BE51BA4FE4E8}" srcOrd="0" destOrd="0" presId="urn:microsoft.com/office/officeart/2018/2/layout/IconVerticalSolidList"/>
    <dgm:cxn modelId="{13606C0F-D84F-4953-B18E-3D6E3E7ED767}" type="presParOf" srcId="{E38A6324-28B3-4903-A411-4FE4DFDFB59C}" destId="{B30C3DB7-4BDB-44BE-B2A8-6373C033E28E}" srcOrd="1" destOrd="0" presId="urn:microsoft.com/office/officeart/2018/2/layout/IconVerticalSolidList"/>
    <dgm:cxn modelId="{8C6F90D9-607A-4F57-A3B9-3DE03E178B21}" type="presParOf" srcId="{E38A6324-28B3-4903-A411-4FE4DFDFB59C}" destId="{A58E194C-E4AE-4CA5-B392-B6B7B4232492}" srcOrd="2" destOrd="0" presId="urn:microsoft.com/office/officeart/2018/2/layout/IconVerticalSolidList"/>
    <dgm:cxn modelId="{7AF2F3F5-10EE-4D5B-9B7C-2D3B4B58659C}" type="presParOf" srcId="{E38A6324-28B3-4903-A411-4FE4DFDFB59C}" destId="{7B9FC6F9-6157-4360-B55C-6C3DC2640FA0}"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95E20A-7BAA-4D13-975B-D68AD43E0E01}">
      <dsp:nvSpPr>
        <dsp:cNvPr id="0" name=""/>
        <dsp:cNvSpPr/>
      </dsp:nvSpPr>
      <dsp:spPr>
        <a:xfrm>
          <a:off x="4556759" y="2058076"/>
          <a:ext cx="2486944" cy="863236"/>
        </a:xfrm>
        <a:custGeom>
          <a:avLst/>
          <a:gdLst/>
          <a:ahLst/>
          <a:cxnLst/>
          <a:rect l="0" t="0" r="0" b="0"/>
          <a:pathLst>
            <a:path>
              <a:moveTo>
                <a:pt x="0" y="0"/>
              </a:moveTo>
              <a:lnTo>
                <a:pt x="0" y="431618"/>
              </a:lnTo>
              <a:lnTo>
                <a:pt x="2486944" y="431618"/>
              </a:lnTo>
              <a:lnTo>
                <a:pt x="2486944" y="863236"/>
              </a:lnTo>
            </a:path>
          </a:pathLst>
        </a:custGeom>
        <a:noFill/>
        <a:ln w="12700" cap="flat" cmpd="sng" algn="in">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79E7E15-990F-46C6-A132-6D6B2BDA2441}">
      <dsp:nvSpPr>
        <dsp:cNvPr id="0" name=""/>
        <dsp:cNvSpPr/>
      </dsp:nvSpPr>
      <dsp:spPr>
        <a:xfrm>
          <a:off x="2069815" y="2058076"/>
          <a:ext cx="2486944" cy="863236"/>
        </a:xfrm>
        <a:custGeom>
          <a:avLst/>
          <a:gdLst/>
          <a:ahLst/>
          <a:cxnLst/>
          <a:rect l="0" t="0" r="0" b="0"/>
          <a:pathLst>
            <a:path>
              <a:moveTo>
                <a:pt x="2486944" y="0"/>
              </a:moveTo>
              <a:lnTo>
                <a:pt x="2486944" y="431618"/>
              </a:lnTo>
              <a:lnTo>
                <a:pt x="0" y="431618"/>
              </a:lnTo>
              <a:lnTo>
                <a:pt x="0" y="863236"/>
              </a:lnTo>
            </a:path>
          </a:pathLst>
        </a:custGeom>
        <a:noFill/>
        <a:ln w="12700" cap="flat" cmpd="sng" algn="in">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26E6B3B-FAE3-4F64-89DE-B9D9610B61A0}">
      <dsp:nvSpPr>
        <dsp:cNvPr id="0" name=""/>
        <dsp:cNvSpPr/>
      </dsp:nvSpPr>
      <dsp:spPr>
        <a:xfrm>
          <a:off x="2501434" y="2750"/>
          <a:ext cx="4110651" cy="2055325"/>
        </a:xfrm>
        <a:prstGeom prst="rect">
          <a:avLst/>
        </a:prstGeom>
        <a:solidFill>
          <a:schemeClr val="accent1">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275" tIns="41275" rIns="41275" bIns="41275" numCol="1" spcCol="1270" anchor="ctr" anchorCtr="0">
          <a:noAutofit/>
        </a:bodyPr>
        <a:lstStyle/>
        <a:p>
          <a:pPr marL="0" lvl="0" indent="0" algn="ctr" defTabSz="2889250">
            <a:lnSpc>
              <a:spcPct val="90000"/>
            </a:lnSpc>
            <a:spcBef>
              <a:spcPct val="0"/>
            </a:spcBef>
            <a:spcAft>
              <a:spcPct val="35000"/>
            </a:spcAft>
            <a:buNone/>
          </a:pPr>
          <a:r>
            <a:rPr lang="en-US" sz="6500" kern="1200" dirty="0"/>
            <a:t>Cookie Categories</a:t>
          </a:r>
        </a:p>
      </dsp:txBody>
      <dsp:txXfrm>
        <a:off x="2501434" y="2750"/>
        <a:ext cx="4110651" cy="2055325"/>
      </dsp:txXfrm>
    </dsp:sp>
    <dsp:sp modelId="{4C78EF68-8299-4BA7-AE7D-E3F78B939374}">
      <dsp:nvSpPr>
        <dsp:cNvPr id="0" name=""/>
        <dsp:cNvSpPr/>
      </dsp:nvSpPr>
      <dsp:spPr>
        <a:xfrm>
          <a:off x="14490" y="2921312"/>
          <a:ext cx="4110651" cy="2055325"/>
        </a:xfrm>
        <a:prstGeom prst="rect">
          <a:avLst/>
        </a:prstGeom>
        <a:solidFill>
          <a:schemeClr val="accent1">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275" tIns="41275" rIns="41275" bIns="41275" numCol="1" spcCol="1270" anchor="ctr" anchorCtr="0">
          <a:noAutofit/>
        </a:bodyPr>
        <a:lstStyle/>
        <a:p>
          <a:pPr marL="0" lvl="0" indent="0" algn="ctr" defTabSz="2889250">
            <a:lnSpc>
              <a:spcPct val="90000"/>
            </a:lnSpc>
            <a:spcBef>
              <a:spcPct val="0"/>
            </a:spcBef>
            <a:spcAft>
              <a:spcPct val="35000"/>
            </a:spcAft>
            <a:buNone/>
          </a:pPr>
          <a:r>
            <a:rPr lang="en-US" sz="6500" kern="1200" dirty="0"/>
            <a:t>Session</a:t>
          </a:r>
        </a:p>
      </dsp:txBody>
      <dsp:txXfrm>
        <a:off x="14490" y="2921312"/>
        <a:ext cx="4110651" cy="2055325"/>
      </dsp:txXfrm>
    </dsp:sp>
    <dsp:sp modelId="{B90DA68C-8913-4942-BB03-1C610324F38B}">
      <dsp:nvSpPr>
        <dsp:cNvPr id="0" name=""/>
        <dsp:cNvSpPr/>
      </dsp:nvSpPr>
      <dsp:spPr>
        <a:xfrm>
          <a:off x="4988378" y="2921312"/>
          <a:ext cx="4110651" cy="2055325"/>
        </a:xfrm>
        <a:prstGeom prst="rect">
          <a:avLst/>
        </a:prstGeom>
        <a:solidFill>
          <a:schemeClr val="accent1">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275" tIns="41275" rIns="41275" bIns="41275" numCol="1" spcCol="1270" anchor="ctr" anchorCtr="0">
          <a:noAutofit/>
        </a:bodyPr>
        <a:lstStyle/>
        <a:p>
          <a:pPr marL="0" lvl="0" indent="0" algn="ctr" defTabSz="2889250">
            <a:lnSpc>
              <a:spcPct val="90000"/>
            </a:lnSpc>
            <a:spcBef>
              <a:spcPct val="0"/>
            </a:spcBef>
            <a:spcAft>
              <a:spcPct val="35000"/>
            </a:spcAft>
            <a:buNone/>
          </a:pPr>
          <a:r>
            <a:rPr lang="en-US" sz="6500" kern="1200" dirty="0"/>
            <a:t>Persistent</a:t>
          </a:r>
        </a:p>
      </dsp:txBody>
      <dsp:txXfrm>
        <a:off x="4988378" y="2921312"/>
        <a:ext cx="4110651" cy="205532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388C3F3-52C9-41C8-A985-AD4C9F0FD5AD}">
      <dsp:nvSpPr>
        <dsp:cNvPr id="0" name=""/>
        <dsp:cNvSpPr/>
      </dsp:nvSpPr>
      <dsp:spPr>
        <a:xfrm>
          <a:off x="0" y="79102"/>
          <a:ext cx="6248398" cy="779516"/>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DC9326B-CF65-47D0-A984-14925C500ED2}">
      <dsp:nvSpPr>
        <dsp:cNvPr id="0" name=""/>
        <dsp:cNvSpPr/>
      </dsp:nvSpPr>
      <dsp:spPr>
        <a:xfrm>
          <a:off x="235803" y="177220"/>
          <a:ext cx="428734" cy="42873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177748FB-96B5-4E58-B499-EB86BE28AD36}">
      <dsp:nvSpPr>
        <dsp:cNvPr id="0" name=""/>
        <dsp:cNvSpPr/>
      </dsp:nvSpPr>
      <dsp:spPr>
        <a:xfrm>
          <a:off x="900341" y="1829"/>
          <a:ext cx="5348056" cy="7795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499" tIns="82499" rIns="82499" bIns="82499" numCol="1" spcCol="1270" anchor="ctr" anchorCtr="0">
          <a:noAutofit/>
        </a:bodyPr>
        <a:lstStyle/>
        <a:p>
          <a:pPr marL="0" lvl="0" indent="0" algn="l" defTabSz="844550">
            <a:lnSpc>
              <a:spcPct val="90000"/>
            </a:lnSpc>
            <a:spcBef>
              <a:spcPct val="0"/>
            </a:spcBef>
            <a:spcAft>
              <a:spcPct val="35000"/>
            </a:spcAft>
            <a:buNone/>
          </a:pPr>
          <a:r>
            <a:rPr lang="en-US" sz="1900" kern="1200" baseline="0"/>
            <a:t>Using Intrusion Detection Systems </a:t>
          </a:r>
          <a:endParaRPr lang="en-US" sz="1900" kern="1200"/>
        </a:p>
      </dsp:txBody>
      <dsp:txXfrm>
        <a:off x="900341" y="1829"/>
        <a:ext cx="5348056" cy="779516"/>
      </dsp:txXfrm>
    </dsp:sp>
    <dsp:sp modelId="{D46CD3EF-F026-4F5D-9638-C10B21E4CA94}">
      <dsp:nvSpPr>
        <dsp:cNvPr id="0" name=""/>
        <dsp:cNvSpPr/>
      </dsp:nvSpPr>
      <dsp:spPr>
        <a:xfrm>
          <a:off x="0" y="976225"/>
          <a:ext cx="6248398" cy="779516"/>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0524DE9-F116-44F0-B29D-17F63B56D098}">
      <dsp:nvSpPr>
        <dsp:cNvPr id="0" name=""/>
        <dsp:cNvSpPr/>
      </dsp:nvSpPr>
      <dsp:spPr>
        <a:xfrm>
          <a:off x="235803" y="1151616"/>
          <a:ext cx="428734" cy="42873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F0F9E3BD-A851-4C73-B6FF-E7D4D0581BA5}">
      <dsp:nvSpPr>
        <dsp:cNvPr id="0" name=""/>
        <dsp:cNvSpPr/>
      </dsp:nvSpPr>
      <dsp:spPr>
        <a:xfrm>
          <a:off x="900341" y="976225"/>
          <a:ext cx="5348056" cy="7795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499" tIns="82499" rIns="82499" bIns="82499" numCol="1" spcCol="1270" anchor="ctr" anchorCtr="0">
          <a:noAutofit/>
        </a:bodyPr>
        <a:lstStyle/>
        <a:p>
          <a:pPr marL="0" lvl="0" indent="0" algn="l" defTabSz="844550">
            <a:lnSpc>
              <a:spcPct val="90000"/>
            </a:lnSpc>
            <a:spcBef>
              <a:spcPct val="0"/>
            </a:spcBef>
            <a:spcAft>
              <a:spcPct val="35000"/>
            </a:spcAft>
            <a:buNone/>
          </a:pPr>
          <a:r>
            <a:rPr lang="en-US" sz="1900" kern="1200" baseline="0"/>
            <a:t>Creating Multi-Server Environment </a:t>
          </a:r>
          <a:endParaRPr lang="en-US" sz="1900" kern="1200"/>
        </a:p>
      </dsp:txBody>
      <dsp:txXfrm>
        <a:off x="900341" y="976225"/>
        <a:ext cx="5348056" cy="779516"/>
      </dsp:txXfrm>
    </dsp:sp>
    <dsp:sp modelId="{E8143EE9-01F5-4883-9387-7634ED3BBD5D}">
      <dsp:nvSpPr>
        <dsp:cNvPr id="0" name=""/>
        <dsp:cNvSpPr/>
      </dsp:nvSpPr>
      <dsp:spPr>
        <a:xfrm>
          <a:off x="0" y="1950621"/>
          <a:ext cx="6248398" cy="779516"/>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9500EF1-2066-49CF-9896-3F2C4FC19ED1}">
      <dsp:nvSpPr>
        <dsp:cNvPr id="0" name=""/>
        <dsp:cNvSpPr/>
      </dsp:nvSpPr>
      <dsp:spPr>
        <a:xfrm>
          <a:off x="235803" y="2126012"/>
          <a:ext cx="428734" cy="42873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788011EB-3529-446B-960C-0F22497CD02B}">
      <dsp:nvSpPr>
        <dsp:cNvPr id="0" name=""/>
        <dsp:cNvSpPr/>
      </dsp:nvSpPr>
      <dsp:spPr>
        <a:xfrm>
          <a:off x="900341" y="1950621"/>
          <a:ext cx="5348056" cy="7795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499" tIns="82499" rIns="82499" bIns="82499" numCol="1" spcCol="1270" anchor="ctr" anchorCtr="0">
          <a:noAutofit/>
        </a:bodyPr>
        <a:lstStyle/>
        <a:p>
          <a:pPr marL="0" lvl="0" indent="0" algn="l" defTabSz="844550">
            <a:lnSpc>
              <a:spcPct val="90000"/>
            </a:lnSpc>
            <a:spcBef>
              <a:spcPct val="0"/>
            </a:spcBef>
            <a:spcAft>
              <a:spcPct val="35000"/>
            </a:spcAft>
            <a:buNone/>
          </a:pPr>
          <a:r>
            <a:rPr lang="en-US" sz="1900" kern="1200" baseline="0"/>
            <a:t>Using SSH Keys Authentication</a:t>
          </a:r>
          <a:endParaRPr lang="en-US" sz="1900" kern="1200"/>
        </a:p>
      </dsp:txBody>
      <dsp:txXfrm>
        <a:off x="900341" y="1950621"/>
        <a:ext cx="5348056" cy="779516"/>
      </dsp:txXfrm>
    </dsp:sp>
    <dsp:sp modelId="{5EED727B-C33E-4533-9EFE-22B59CCEB101}">
      <dsp:nvSpPr>
        <dsp:cNvPr id="0" name=""/>
        <dsp:cNvSpPr/>
      </dsp:nvSpPr>
      <dsp:spPr>
        <a:xfrm>
          <a:off x="0" y="2925017"/>
          <a:ext cx="6248398" cy="779516"/>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82662AA-0640-4CEB-8642-5E0131FBC53D}">
      <dsp:nvSpPr>
        <dsp:cNvPr id="0" name=""/>
        <dsp:cNvSpPr/>
      </dsp:nvSpPr>
      <dsp:spPr>
        <a:xfrm>
          <a:off x="235803" y="3100408"/>
          <a:ext cx="428734" cy="42873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19F2E8E8-277F-4832-869A-58DC1FCA7373}">
      <dsp:nvSpPr>
        <dsp:cNvPr id="0" name=""/>
        <dsp:cNvSpPr/>
      </dsp:nvSpPr>
      <dsp:spPr>
        <a:xfrm>
          <a:off x="900341" y="2925017"/>
          <a:ext cx="5348056" cy="7795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499" tIns="82499" rIns="82499" bIns="82499" numCol="1" spcCol="1270" anchor="ctr" anchorCtr="0">
          <a:noAutofit/>
        </a:bodyPr>
        <a:lstStyle/>
        <a:p>
          <a:pPr marL="0" lvl="0" indent="0" algn="l" defTabSz="844550">
            <a:lnSpc>
              <a:spcPct val="90000"/>
            </a:lnSpc>
            <a:spcBef>
              <a:spcPct val="0"/>
            </a:spcBef>
            <a:spcAft>
              <a:spcPct val="35000"/>
            </a:spcAft>
            <a:buNone/>
          </a:pPr>
          <a:r>
            <a:rPr lang="en-US" sz="1900" kern="1200" baseline="0"/>
            <a:t>Using SSL Certificates on Website</a:t>
          </a:r>
          <a:endParaRPr lang="en-US" sz="1900" kern="1200"/>
        </a:p>
      </dsp:txBody>
      <dsp:txXfrm>
        <a:off x="900341" y="2925017"/>
        <a:ext cx="5348056" cy="779516"/>
      </dsp:txXfrm>
    </dsp:sp>
    <dsp:sp modelId="{8F2B3C56-63FB-4144-AA06-0BF1D69E9A16}">
      <dsp:nvSpPr>
        <dsp:cNvPr id="0" name=""/>
        <dsp:cNvSpPr/>
      </dsp:nvSpPr>
      <dsp:spPr>
        <a:xfrm>
          <a:off x="0" y="3899413"/>
          <a:ext cx="6248398" cy="779516"/>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7E0E4D8-C55A-4956-8D97-E7E37A476AFA}">
      <dsp:nvSpPr>
        <dsp:cNvPr id="0" name=""/>
        <dsp:cNvSpPr/>
      </dsp:nvSpPr>
      <dsp:spPr>
        <a:xfrm>
          <a:off x="235803" y="4074804"/>
          <a:ext cx="428734" cy="428734"/>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3989BC60-FFE5-457D-9E44-1C275CE5A2D0}">
      <dsp:nvSpPr>
        <dsp:cNvPr id="0" name=""/>
        <dsp:cNvSpPr/>
      </dsp:nvSpPr>
      <dsp:spPr>
        <a:xfrm>
          <a:off x="900341" y="3899413"/>
          <a:ext cx="5348056" cy="7795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499" tIns="82499" rIns="82499" bIns="82499" numCol="1" spcCol="1270" anchor="ctr" anchorCtr="0">
          <a:noAutofit/>
        </a:bodyPr>
        <a:lstStyle/>
        <a:p>
          <a:pPr marL="0" lvl="0" indent="0" algn="l" defTabSz="844550">
            <a:lnSpc>
              <a:spcPct val="90000"/>
            </a:lnSpc>
            <a:spcBef>
              <a:spcPct val="0"/>
            </a:spcBef>
            <a:spcAft>
              <a:spcPct val="35000"/>
            </a:spcAft>
            <a:buNone/>
          </a:pPr>
          <a:r>
            <a:rPr lang="en-US" sz="1900" kern="1200" baseline="0"/>
            <a:t>Using VPN and hide server information </a:t>
          </a:r>
          <a:endParaRPr lang="en-US" sz="1900" kern="1200"/>
        </a:p>
      </dsp:txBody>
      <dsp:txXfrm>
        <a:off x="900341" y="3899413"/>
        <a:ext cx="5348056" cy="779516"/>
      </dsp:txXfrm>
    </dsp:sp>
    <dsp:sp modelId="{62A1F002-D0E2-4397-85F3-BE51BA4FE4E8}">
      <dsp:nvSpPr>
        <dsp:cNvPr id="0" name=""/>
        <dsp:cNvSpPr/>
      </dsp:nvSpPr>
      <dsp:spPr>
        <a:xfrm>
          <a:off x="0" y="4873809"/>
          <a:ext cx="6248398" cy="779516"/>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30C3DB7-4BDB-44BE-B2A8-6373C033E28E}">
      <dsp:nvSpPr>
        <dsp:cNvPr id="0" name=""/>
        <dsp:cNvSpPr/>
      </dsp:nvSpPr>
      <dsp:spPr>
        <a:xfrm>
          <a:off x="235803" y="5049201"/>
          <a:ext cx="428734" cy="428734"/>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7B9FC6F9-6157-4360-B55C-6C3DC2640FA0}">
      <dsp:nvSpPr>
        <dsp:cNvPr id="0" name=""/>
        <dsp:cNvSpPr/>
      </dsp:nvSpPr>
      <dsp:spPr>
        <a:xfrm>
          <a:off x="900341" y="4873809"/>
          <a:ext cx="5348056" cy="7795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499" tIns="82499" rIns="82499" bIns="82499" numCol="1" spcCol="1270" anchor="ctr" anchorCtr="0">
          <a:noAutofit/>
        </a:bodyPr>
        <a:lstStyle/>
        <a:p>
          <a:pPr marL="0" lvl="0" indent="0" algn="l" defTabSz="844550">
            <a:lnSpc>
              <a:spcPct val="90000"/>
            </a:lnSpc>
            <a:spcBef>
              <a:spcPct val="0"/>
            </a:spcBef>
            <a:spcAft>
              <a:spcPct val="35000"/>
            </a:spcAft>
            <a:buNone/>
          </a:pPr>
          <a:r>
            <a:rPr lang="en-US" sz="1900" kern="1200" baseline="0"/>
            <a:t>File and Service auditing on the server </a:t>
          </a:r>
          <a:endParaRPr lang="en-US" sz="1900" kern="1200"/>
        </a:p>
      </dsp:txBody>
      <dsp:txXfrm>
        <a:off x="900341" y="4873809"/>
        <a:ext cx="5348056" cy="779516"/>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C0FB670-7427-4185-8511-6F36A014306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6AED473D-6081-4804-9B28-4FA7D2C3831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939C193-D30F-4B7A-8956-32E4F6D9D2C9}" type="datetimeFigureOut">
              <a:rPr lang="en-US" smtClean="0"/>
              <a:t>10/14/20</a:t>
            </a:fld>
            <a:endParaRPr lang="en-US" dirty="0"/>
          </a:p>
        </p:txBody>
      </p:sp>
      <p:sp>
        <p:nvSpPr>
          <p:cNvPr id="4" name="Footer Placeholder 3">
            <a:extLst>
              <a:ext uri="{FF2B5EF4-FFF2-40B4-BE49-F238E27FC236}">
                <a16:creationId xmlns:a16="http://schemas.microsoft.com/office/drawing/2014/main" id="{23B68452-BA11-400A-8E67-C003922CC3D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A190A332-336E-4B1B-9128-655A1F9DBA4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82948B1-B6D3-4578-932F-6AE7124E5E13}" type="slidenum">
              <a:rPr lang="en-US" smtClean="0"/>
              <a:t>‹#›</a:t>
            </a:fld>
            <a:endParaRPr lang="en-US" dirty="0"/>
          </a:p>
        </p:txBody>
      </p:sp>
    </p:spTree>
    <p:extLst>
      <p:ext uri="{BB962C8B-B14F-4D97-AF65-F5344CB8AC3E}">
        <p14:creationId xmlns:p14="http://schemas.microsoft.com/office/powerpoint/2010/main" val="235513541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A6AC78B-5884-4D24-983C-916233003E85}" type="datetimeFigureOut">
              <a:rPr lang="en-US" smtClean="0"/>
              <a:t>10/14/20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32AB528-7684-4A37-99F6-46340DCC2B35}" type="slidenum">
              <a:rPr lang="en-US" smtClean="0"/>
              <a:t>‹#›</a:t>
            </a:fld>
            <a:endParaRPr lang="en-US" dirty="0"/>
          </a:p>
        </p:txBody>
      </p:sp>
    </p:spTree>
    <p:extLst>
      <p:ext uri="{BB962C8B-B14F-4D97-AF65-F5344CB8AC3E}">
        <p14:creationId xmlns:p14="http://schemas.microsoft.com/office/powerpoint/2010/main" val="26728818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ection Header">
    <p:spTree>
      <p:nvGrpSpPr>
        <p:cNvPr id="1" name=""/>
        <p:cNvGrpSpPr/>
        <p:nvPr/>
      </p:nvGrpSpPr>
      <p:grpSpPr>
        <a:xfrm>
          <a:off x="0" y="0"/>
          <a:ext cx="0" cy="0"/>
          <a:chOff x="0" y="0"/>
          <a:chExt cx="0" cy="0"/>
        </a:xfrm>
      </p:grpSpPr>
      <p:sp>
        <p:nvSpPr>
          <p:cNvPr id="12" name="Freeform 6" title="Page Number Shape"/>
          <p:cNvSpPr/>
          <p:nvPr userDrawn="1"/>
        </p:nvSpPr>
        <p:spPr bwMode="auto">
          <a:xfrm>
            <a:off x="11784011" y="345139"/>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2"/>
          </a:solidFill>
          <a:ln w="0">
            <a:noFill/>
            <a:prstDash val="solid"/>
            <a:round/>
            <a:headEnd/>
            <a:tailEnd/>
          </a:ln>
        </p:spPr>
      </p:sp>
      <p:sp>
        <p:nvSpPr>
          <p:cNvPr id="2" name="Title 1"/>
          <p:cNvSpPr>
            <a:spLocks noGrp="1"/>
          </p:cNvSpPr>
          <p:nvPr>
            <p:ph type="ctrTitle"/>
          </p:nvPr>
        </p:nvSpPr>
        <p:spPr>
          <a:xfrm>
            <a:off x="2578819" y="2270908"/>
            <a:ext cx="7034362" cy="2188992"/>
          </a:xfrm>
        </p:spPr>
        <p:txBody>
          <a:bodyPr anchor="ctr" anchorCtr="0">
            <a:noAutofit/>
          </a:bodyPr>
          <a:lstStyle>
            <a:lvl1pPr algn="ctr">
              <a:lnSpc>
                <a:spcPct val="85000"/>
              </a:lnSpc>
              <a:defRPr sz="6000" cap="all" baseline="0">
                <a:solidFill>
                  <a:schemeClr val="tx2"/>
                </a:solidFill>
              </a:defRPr>
            </a:lvl1pPr>
          </a:lstStyle>
          <a:p>
            <a:r>
              <a:rPr lang="en-US" noProof="0"/>
              <a:t>Click to edit Master title style</a:t>
            </a:r>
          </a:p>
        </p:txBody>
      </p:sp>
      <p:sp>
        <p:nvSpPr>
          <p:cNvPr id="3" name="Subtitle 2"/>
          <p:cNvSpPr>
            <a:spLocks noGrp="1"/>
          </p:cNvSpPr>
          <p:nvPr>
            <p:ph type="subTitle" idx="1"/>
          </p:nvPr>
        </p:nvSpPr>
        <p:spPr>
          <a:xfrm>
            <a:off x="2586793" y="5024051"/>
            <a:ext cx="7034362" cy="1052898"/>
          </a:xfrm>
        </p:spPr>
        <p:txBody>
          <a:bodyPr anchor="ctr" anchorCtr="0">
            <a:normAutofit/>
          </a:bodyPr>
          <a:lstStyle>
            <a:lvl1pPr marL="0" indent="0" algn="ctr">
              <a:lnSpc>
                <a:spcPct val="114000"/>
              </a:lnSpc>
              <a:spcBef>
                <a:spcPts val="0"/>
              </a:spcBef>
              <a:buNone/>
              <a:defRPr sz="2000" b="0" i="1" baseline="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4" name="Date Placeholder 3"/>
          <p:cNvSpPr>
            <a:spLocks noGrp="1"/>
          </p:cNvSpPr>
          <p:nvPr>
            <p:ph type="dt" sz="half" idx="10"/>
          </p:nvPr>
        </p:nvSpPr>
        <p:spPr>
          <a:xfrm>
            <a:off x="2584338" y="6314440"/>
            <a:ext cx="1596622" cy="365125"/>
          </a:xfrm>
        </p:spPr>
        <p:txBody>
          <a:bodyPr/>
          <a:lstStyle>
            <a:lvl1pPr algn="l">
              <a:defRPr sz="1200">
                <a:solidFill>
                  <a:schemeClr val="tx2"/>
                </a:solidFill>
              </a:defRPr>
            </a:lvl1pPr>
          </a:lstStyle>
          <a:p>
            <a:fld id="{F35A1469-2D5F-4CF6-9A65-876A4BCDDACA}" type="datetime8">
              <a:rPr lang="en-US" noProof="0" smtClean="0"/>
              <a:t>10/14/20 1:21 PM</a:t>
            </a:fld>
            <a:endParaRPr lang="en-US" noProof="0" dirty="0"/>
          </a:p>
        </p:txBody>
      </p:sp>
      <p:sp>
        <p:nvSpPr>
          <p:cNvPr id="5" name="Footer Placeholder 4"/>
          <p:cNvSpPr>
            <a:spLocks noGrp="1"/>
          </p:cNvSpPr>
          <p:nvPr>
            <p:ph type="ftr" sz="quarter" idx="11"/>
          </p:nvPr>
        </p:nvSpPr>
        <p:spPr>
          <a:xfrm>
            <a:off x="4515066" y="6314440"/>
            <a:ext cx="5122683" cy="365125"/>
          </a:xfrm>
        </p:spPr>
        <p:txBody>
          <a:bodyPr/>
          <a:lstStyle>
            <a:lvl1pPr algn="l">
              <a:defRPr b="0">
                <a:solidFill>
                  <a:schemeClr val="tx2"/>
                </a:solidFill>
              </a:defRPr>
            </a:lvl1pPr>
          </a:lstStyle>
          <a:p>
            <a:r>
              <a:rPr lang="en-US" noProof="0" dirty="0"/>
              <a:t>Add a footer </a:t>
            </a:r>
          </a:p>
        </p:txBody>
      </p:sp>
      <p:sp>
        <p:nvSpPr>
          <p:cNvPr id="6" name="Slide Number Placeholder 5"/>
          <p:cNvSpPr>
            <a:spLocks noGrp="1"/>
          </p:cNvSpPr>
          <p:nvPr>
            <p:ph type="sldNum" sz="quarter" idx="12"/>
          </p:nvPr>
        </p:nvSpPr>
        <p:spPr>
          <a:xfrm>
            <a:off x="11784011" y="572151"/>
            <a:ext cx="407988" cy="365125"/>
          </a:xfrm>
        </p:spPr>
        <p:txBody>
          <a:bodyPr/>
          <a:lstStyle>
            <a:lvl1pPr algn="r">
              <a:defRPr>
                <a:solidFill>
                  <a:schemeClr val="bg2"/>
                </a:solidFill>
              </a:defRPr>
            </a:lvl1pPr>
          </a:lstStyle>
          <a:p>
            <a:fld id="{7AAC19ED-7CFA-4AF2-BE7E-6017F4B12C94}" type="slidenum">
              <a:rPr lang="en-US" noProof="0" smtClean="0"/>
              <a:t>‹#›</a:t>
            </a:fld>
            <a:endParaRPr lang="en-US" noProof="0" dirty="0"/>
          </a:p>
        </p:txBody>
      </p:sp>
    </p:spTree>
    <p:extLst>
      <p:ext uri="{BB962C8B-B14F-4D97-AF65-F5344CB8AC3E}">
        <p14:creationId xmlns:p14="http://schemas.microsoft.com/office/powerpoint/2010/main" val="161154961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792">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60054D9-7800-4106-9C2D-E383D9D6A16D}"/>
              </a:ext>
            </a:extLst>
          </p:cNvPr>
          <p:cNvSpPr/>
          <p:nvPr userDrawn="1"/>
        </p:nvSpPr>
        <p:spPr>
          <a:xfrm>
            <a:off x="6901869" y="0"/>
            <a:ext cx="529336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noProof="0" dirty="0"/>
          </a:p>
        </p:txBody>
      </p:sp>
      <p:sp>
        <p:nvSpPr>
          <p:cNvPr id="4" name="Date Placeholder 3"/>
          <p:cNvSpPr>
            <a:spLocks noGrp="1"/>
          </p:cNvSpPr>
          <p:nvPr>
            <p:ph type="dt" sz="half" idx="10"/>
          </p:nvPr>
        </p:nvSpPr>
        <p:spPr/>
        <p:txBody>
          <a:bodyPr/>
          <a:lstStyle/>
          <a:p>
            <a:fld id="{B6FEBBCD-CBA1-4D0B-806D-FC14D8656200}" type="datetime8">
              <a:rPr lang="en-US" noProof="0" smtClean="0"/>
              <a:t>10/14/20 1:21 PM</a:t>
            </a:fld>
            <a:endParaRPr lang="en-US" noProof="0" dirty="0"/>
          </a:p>
        </p:txBody>
      </p:sp>
      <p:sp>
        <p:nvSpPr>
          <p:cNvPr id="5" name="Footer Placeholder 4"/>
          <p:cNvSpPr>
            <a:spLocks noGrp="1"/>
          </p:cNvSpPr>
          <p:nvPr>
            <p:ph type="ftr" sz="quarter" idx="11"/>
          </p:nvPr>
        </p:nvSpPr>
        <p:spPr/>
        <p:txBody>
          <a:bodyPr/>
          <a:lstStyle/>
          <a:p>
            <a:r>
              <a:rPr lang="en-US" noProof="0" dirty="0"/>
              <a:t>Add a footer</a:t>
            </a:r>
          </a:p>
          <a:p>
            <a:endParaRPr lang="en-US" noProof="0" dirty="0"/>
          </a:p>
        </p:txBody>
      </p:sp>
      <p:sp>
        <p:nvSpPr>
          <p:cNvPr id="8" name="Content Placeholder 7">
            <a:extLst>
              <a:ext uri="{FF2B5EF4-FFF2-40B4-BE49-F238E27FC236}">
                <a16:creationId xmlns:a16="http://schemas.microsoft.com/office/drawing/2014/main" id="{CEFBAD01-7A3E-42FB-9A1E-EAF5F97616A8}"/>
              </a:ext>
            </a:extLst>
          </p:cNvPr>
          <p:cNvSpPr>
            <a:spLocks noGrp="1"/>
          </p:cNvSpPr>
          <p:nvPr>
            <p:ph sz="quarter" idx="13" hasCustomPrompt="1"/>
          </p:nvPr>
        </p:nvSpPr>
        <p:spPr>
          <a:xfrm>
            <a:off x="1146659" y="688779"/>
            <a:ext cx="5746376" cy="5223072"/>
          </a:xfrm>
        </p:spPr>
        <p:txBody>
          <a:bodyPr/>
          <a:lstStyle/>
          <a:p>
            <a:pPr lvl="0"/>
            <a:r>
              <a:rPr lang="en-US" noProof="0"/>
              <a:t>Edit Master text styles</a:t>
            </a:r>
          </a:p>
        </p:txBody>
      </p:sp>
      <p:sp>
        <p:nvSpPr>
          <p:cNvPr id="2" name="Title 1"/>
          <p:cNvSpPr>
            <a:spLocks noGrp="1"/>
          </p:cNvSpPr>
          <p:nvPr>
            <p:ph type="title" hasCustomPrompt="1"/>
          </p:nvPr>
        </p:nvSpPr>
        <p:spPr bwMode="ltGray">
          <a:xfrm>
            <a:off x="7213600" y="280278"/>
            <a:ext cx="4641006" cy="2397608"/>
          </a:xfrm>
        </p:spPr>
        <p:txBody>
          <a:bodyPr anchor="ctr" anchorCtr="0"/>
          <a:lstStyle>
            <a:lvl1pPr algn="ctr">
              <a:defRPr>
                <a:solidFill>
                  <a:schemeClr val="accent1"/>
                </a:solidFill>
              </a:defRPr>
            </a:lvl1pPr>
          </a:lstStyle>
          <a:p>
            <a:r>
              <a:rPr lang="en-US" noProof="0"/>
              <a:t>CLICK TO EDIT MASTER TITLE STYLE</a:t>
            </a:r>
          </a:p>
        </p:txBody>
      </p:sp>
      <p:sp>
        <p:nvSpPr>
          <p:cNvPr id="12" name="Freeform 6" title="Page Number Shape">
            <a:extLst>
              <a:ext uri="{FF2B5EF4-FFF2-40B4-BE49-F238E27FC236}">
                <a16:creationId xmlns:a16="http://schemas.microsoft.com/office/drawing/2014/main" id="{B162E9BD-1CEB-41D5-8DEB-7C5EDF3B01C3}"/>
              </a:ext>
            </a:extLst>
          </p:cNvPr>
          <p:cNvSpPr/>
          <p:nvPr userDrawn="1"/>
        </p:nvSpPr>
        <p:spPr bwMode="auto">
          <a:xfrm>
            <a:off x="11792583" y="356478"/>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bg1"/>
          </a:solidFill>
          <a:ln w="0">
            <a:noFill/>
            <a:prstDash val="solid"/>
            <a:round/>
            <a:headEnd/>
            <a:tailEnd/>
          </a:ln>
        </p:spPr>
      </p:sp>
    </p:spTree>
    <p:extLst>
      <p:ext uri="{BB962C8B-B14F-4D97-AF65-F5344CB8AC3E}">
        <p14:creationId xmlns:p14="http://schemas.microsoft.com/office/powerpoint/2010/main" val="14688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62000" y="557784"/>
            <a:ext cx="3831336" cy="4956048"/>
          </a:xfrm>
        </p:spPr>
        <p:txBody>
          <a:bodyPr/>
          <a:lstStyle/>
          <a:p>
            <a:r>
              <a:rPr lang="en-US" noProof="0"/>
              <a:t>CLICK TO EDIT MASTER TITLE STYLE</a:t>
            </a:r>
          </a:p>
        </p:txBody>
      </p:sp>
      <p:sp>
        <p:nvSpPr>
          <p:cNvPr id="3" name="Text Placeholder 2"/>
          <p:cNvSpPr>
            <a:spLocks noGrp="1"/>
          </p:cNvSpPr>
          <p:nvPr>
            <p:ph type="body" idx="1" hasCustomPrompt="1"/>
          </p:nvPr>
        </p:nvSpPr>
        <p:spPr>
          <a:xfrm>
            <a:off x="5181600" y="558065"/>
            <a:ext cx="6245352" cy="914400"/>
          </a:xfrm>
        </p:spPr>
        <p:txBody>
          <a:bodyPr anchor="b">
            <a:normAutofit/>
          </a:bodyPr>
          <a:lstStyle>
            <a:lvl1pPr marL="0" indent="0">
              <a:lnSpc>
                <a:spcPct val="113000"/>
              </a:lnSpc>
              <a:spcBef>
                <a:spcPts val="0"/>
              </a:spcBef>
              <a:buNone/>
              <a:defRPr sz="2400" b="0" i="1" baseline="0">
                <a:solidFill>
                  <a:schemeClr val="tx1">
                    <a:lumMod val="85000"/>
                    <a:lumOff val="1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4" name="Content Placeholder 3"/>
          <p:cNvSpPr>
            <a:spLocks noGrp="1"/>
          </p:cNvSpPr>
          <p:nvPr>
            <p:ph sz="half" idx="2" hasCustomPrompt="1"/>
          </p:nvPr>
        </p:nvSpPr>
        <p:spPr>
          <a:xfrm>
            <a:off x="5181600" y="1526671"/>
            <a:ext cx="6245352" cy="1755648"/>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ext Placeholder 4"/>
          <p:cNvSpPr>
            <a:spLocks noGrp="1"/>
          </p:cNvSpPr>
          <p:nvPr>
            <p:ph type="body" sz="quarter" idx="3" hasCustomPrompt="1"/>
          </p:nvPr>
        </p:nvSpPr>
        <p:spPr>
          <a:xfrm>
            <a:off x="5181600" y="3700826"/>
            <a:ext cx="6248400" cy="914400"/>
          </a:xfrm>
        </p:spPr>
        <p:txBody>
          <a:bodyPr anchor="b">
            <a:normAutofit/>
          </a:bodyPr>
          <a:lstStyle>
            <a:lvl1pPr marL="0" indent="0">
              <a:buNone/>
              <a:defRPr sz="2400" b="0" i="1" baseline="0">
                <a:solidFill>
                  <a:schemeClr val="tx1">
                    <a:lumMod val="85000"/>
                    <a:lumOff val="1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6" name="Content Placeholder 5"/>
          <p:cNvSpPr>
            <a:spLocks noGrp="1"/>
          </p:cNvSpPr>
          <p:nvPr>
            <p:ph sz="quarter" idx="4" hasCustomPrompt="1"/>
          </p:nvPr>
        </p:nvSpPr>
        <p:spPr>
          <a:xfrm>
            <a:off x="5181600" y="4669432"/>
            <a:ext cx="6245352" cy="1755648"/>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Date Placeholder 6"/>
          <p:cNvSpPr>
            <a:spLocks noGrp="1"/>
          </p:cNvSpPr>
          <p:nvPr>
            <p:ph type="dt" sz="half" idx="10"/>
          </p:nvPr>
        </p:nvSpPr>
        <p:spPr/>
        <p:txBody>
          <a:bodyPr/>
          <a:lstStyle/>
          <a:p>
            <a:fld id="{A272C437-5C9D-4B1A-9C56-1C544AB8146E}" type="datetime8">
              <a:rPr lang="en-US" noProof="0" smtClean="0"/>
              <a:t>10/14/20 1:21 PM</a:t>
            </a:fld>
            <a:endParaRPr lang="en-US" noProof="0" dirty="0"/>
          </a:p>
        </p:txBody>
      </p:sp>
      <p:sp>
        <p:nvSpPr>
          <p:cNvPr id="8" name="Footer Placeholder 7"/>
          <p:cNvSpPr>
            <a:spLocks noGrp="1"/>
          </p:cNvSpPr>
          <p:nvPr>
            <p:ph type="ftr" sz="quarter" idx="11"/>
          </p:nvPr>
        </p:nvSpPr>
        <p:spPr/>
        <p:txBody>
          <a:bodyPr/>
          <a:lstStyle/>
          <a:p>
            <a:r>
              <a:rPr lang="en-US" noProof="0" dirty="0"/>
              <a:t>Add a footer</a:t>
            </a:r>
          </a:p>
          <a:p>
            <a:endParaRPr lang="en-US" noProof="0" dirty="0"/>
          </a:p>
        </p:txBody>
      </p:sp>
      <p:sp>
        <p:nvSpPr>
          <p:cNvPr id="9" name="Slide Number Placeholder 8"/>
          <p:cNvSpPr>
            <a:spLocks noGrp="1"/>
          </p:cNvSpPr>
          <p:nvPr>
            <p:ph type="sldNum" sz="quarter" idx="12"/>
          </p:nvPr>
        </p:nvSpPr>
        <p:spPr/>
        <p:txBody>
          <a:bodyPr/>
          <a:lstStyle/>
          <a:p>
            <a:fld id="{7AAC19ED-7CFA-4AF2-BE7E-6017F4B12C94}" type="slidenum">
              <a:rPr lang="en-US" noProof="0" smtClean="0"/>
              <a:t>‹#›</a:t>
            </a:fld>
            <a:endParaRPr lang="en-US" noProof="0" dirty="0"/>
          </a:p>
        </p:txBody>
      </p:sp>
    </p:spTree>
    <p:extLst>
      <p:ext uri="{BB962C8B-B14F-4D97-AF65-F5344CB8AC3E}">
        <p14:creationId xmlns:p14="http://schemas.microsoft.com/office/powerpoint/2010/main" val="18267677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62000" y="557784"/>
            <a:ext cx="3831336" cy="4956048"/>
          </a:xfrm>
        </p:spPr>
        <p:txBody>
          <a:bodyPr/>
          <a:lstStyle/>
          <a:p>
            <a:r>
              <a:rPr lang="en-US" noProof="0"/>
              <a:t>CLICK TO EDIT MASTER TITLE STYLE</a:t>
            </a:r>
          </a:p>
        </p:txBody>
      </p:sp>
      <p:sp>
        <p:nvSpPr>
          <p:cNvPr id="7" name="Date Placeholder 6"/>
          <p:cNvSpPr>
            <a:spLocks noGrp="1"/>
          </p:cNvSpPr>
          <p:nvPr>
            <p:ph type="dt" sz="half" idx="10"/>
          </p:nvPr>
        </p:nvSpPr>
        <p:spPr/>
        <p:txBody>
          <a:bodyPr/>
          <a:lstStyle/>
          <a:p>
            <a:fld id="{A272C437-5C9D-4B1A-9C56-1C544AB8146E}" type="datetime8">
              <a:rPr lang="en-US" noProof="0" smtClean="0"/>
              <a:t>10/14/20 1:21 PM</a:t>
            </a:fld>
            <a:endParaRPr lang="en-US" noProof="0" dirty="0"/>
          </a:p>
        </p:txBody>
      </p:sp>
      <p:sp>
        <p:nvSpPr>
          <p:cNvPr id="8" name="Footer Placeholder 7"/>
          <p:cNvSpPr>
            <a:spLocks noGrp="1"/>
          </p:cNvSpPr>
          <p:nvPr>
            <p:ph type="ftr" sz="quarter" idx="11"/>
          </p:nvPr>
        </p:nvSpPr>
        <p:spPr/>
        <p:txBody>
          <a:bodyPr/>
          <a:lstStyle/>
          <a:p>
            <a:r>
              <a:rPr lang="en-US" noProof="0" dirty="0"/>
              <a:t>Add a footer</a:t>
            </a:r>
          </a:p>
          <a:p>
            <a:endParaRPr lang="en-US" noProof="0" dirty="0"/>
          </a:p>
        </p:txBody>
      </p:sp>
      <p:sp>
        <p:nvSpPr>
          <p:cNvPr id="9" name="Slide Number Placeholder 8"/>
          <p:cNvSpPr>
            <a:spLocks noGrp="1"/>
          </p:cNvSpPr>
          <p:nvPr>
            <p:ph type="sldNum" sz="quarter" idx="12"/>
          </p:nvPr>
        </p:nvSpPr>
        <p:spPr/>
        <p:txBody>
          <a:bodyPr/>
          <a:lstStyle/>
          <a:p>
            <a:fld id="{7AAC19ED-7CFA-4AF2-BE7E-6017F4B12C94}" type="slidenum">
              <a:rPr lang="en-US" noProof="0" smtClean="0"/>
              <a:t>‹#›</a:t>
            </a:fld>
            <a:endParaRPr lang="en-US" noProof="0" dirty="0"/>
          </a:p>
        </p:txBody>
      </p:sp>
      <p:sp>
        <p:nvSpPr>
          <p:cNvPr id="10" name="Content Placeholder 2">
            <a:extLst>
              <a:ext uri="{FF2B5EF4-FFF2-40B4-BE49-F238E27FC236}">
                <a16:creationId xmlns:a16="http://schemas.microsoft.com/office/drawing/2014/main" id="{A1651A72-6E17-4CF4-8218-285FCAC88EC4}"/>
              </a:ext>
            </a:extLst>
          </p:cNvPr>
          <p:cNvSpPr>
            <a:spLocks noGrp="1"/>
          </p:cNvSpPr>
          <p:nvPr>
            <p:ph sz="half" idx="1" hasCustomPrompt="1"/>
          </p:nvPr>
        </p:nvSpPr>
        <p:spPr>
          <a:xfrm>
            <a:off x="5181600" y="557784"/>
            <a:ext cx="6248400" cy="2307964"/>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 name="Content Placeholder 3">
            <a:extLst>
              <a:ext uri="{FF2B5EF4-FFF2-40B4-BE49-F238E27FC236}">
                <a16:creationId xmlns:a16="http://schemas.microsoft.com/office/drawing/2014/main" id="{E2A31231-1080-4CC0-9896-EF779EE27CB5}"/>
              </a:ext>
            </a:extLst>
          </p:cNvPr>
          <p:cNvSpPr>
            <a:spLocks noGrp="1"/>
          </p:cNvSpPr>
          <p:nvPr>
            <p:ph sz="half" idx="2" hasCustomPrompt="1"/>
          </p:nvPr>
        </p:nvSpPr>
        <p:spPr>
          <a:xfrm>
            <a:off x="5165121" y="2950589"/>
            <a:ext cx="6188679" cy="2563243"/>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16032727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62000" y="557784"/>
            <a:ext cx="3831336" cy="4956048"/>
          </a:xfrm>
        </p:spPr>
        <p:txBody>
          <a:bodyPr/>
          <a:lstStyle/>
          <a:p>
            <a:r>
              <a:rPr lang="en-US" noProof="0"/>
              <a:t>CLICK TO EDIT MASTER TITLE STYLE</a:t>
            </a:r>
          </a:p>
        </p:txBody>
      </p:sp>
      <p:sp>
        <p:nvSpPr>
          <p:cNvPr id="7" name="Date Placeholder 6"/>
          <p:cNvSpPr>
            <a:spLocks noGrp="1"/>
          </p:cNvSpPr>
          <p:nvPr>
            <p:ph type="dt" sz="half" idx="10"/>
          </p:nvPr>
        </p:nvSpPr>
        <p:spPr/>
        <p:txBody>
          <a:bodyPr/>
          <a:lstStyle/>
          <a:p>
            <a:fld id="{A272C437-5C9D-4B1A-9C56-1C544AB8146E}" type="datetime8">
              <a:rPr lang="en-US" noProof="0" smtClean="0"/>
              <a:t>10/14/20 1:21 PM</a:t>
            </a:fld>
            <a:endParaRPr lang="en-US" noProof="0" dirty="0"/>
          </a:p>
        </p:txBody>
      </p:sp>
      <p:sp>
        <p:nvSpPr>
          <p:cNvPr id="8" name="Footer Placeholder 7"/>
          <p:cNvSpPr>
            <a:spLocks noGrp="1"/>
          </p:cNvSpPr>
          <p:nvPr>
            <p:ph type="ftr" sz="quarter" idx="11"/>
          </p:nvPr>
        </p:nvSpPr>
        <p:spPr/>
        <p:txBody>
          <a:bodyPr/>
          <a:lstStyle/>
          <a:p>
            <a:r>
              <a:rPr lang="en-US" noProof="0" dirty="0"/>
              <a:t>Add a footer</a:t>
            </a:r>
          </a:p>
          <a:p>
            <a:endParaRPr lang="en-US" noProof="0" dirty="0"/>
          </a:p>
        </p:txBody>
      </p:sp>
      <p:sp>
        <p:nvSpPr>
          <p:cNvPr id="9" name="Slide Number Placeholder 8"/>
          <p:cNvSpPr>
            <a:spLocks noGrp="1"/>
          </p:cNvSpPr>
          <p:nvPr>
            <p:ph type="sldNum" sz="quarter" idx="12"/>
          </p:nvPr>
        </p:nvSpPr>
        <p:spPr/>
        <p:txBody>
          <a:bodyPr/>
          <a:lstStyle/>
          <a:p>
            <a:fld id="{7AAC19ED-7CFA-4AF2-BE7E-6017F4B12C94}" type="slidenum">
              <a:rPr lang="en-US" noProof="0" smtClean="0"/>
              <a:t>‹#›</a:t>
            </a:fld>
            <a:endParaRPr lang="en-US" noProof="0" dirty="0"/>
          </a:p>
        </p:txBody>
      </p:sp>
    </p:spTree>
    <p:extLst>
      <p:ext uri="{BB962C8B-B14F-4D97-AF65-F5344CB8AC3E}">
        <p14:creationId xmlns:p14="http://schemas.microsoft.com/office/powerpoint/2010/main" val="272395291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ECF2D3B-BB2C-4EA8-8616-6D874F8BB777}" type="datetime8">
              <a:rPr lang="en-US" noProof="0" smtClean="0"/>
              <a:t>10/14/20 1:21 PM</a:t>
            </a:fld>
            <a:endParaRPr lang="en-US" noProof="0" dirty="0"/>
          </a:p>
        </p:txBody>
      </p:sp>
      <p:sp>
        <p:nvSpPr>
          <p:cNvPr id="3" name="Footer Placeholder 2"/>
          <p:cNvSpPr>
            <a:spLocks noGrp="1"/>
          </p:cNvSpPr>
          <p:nvPr>
            <p:ph type="ftr" sz="quarter" idx="11"/>
          </p:nvPr>
        </p:nvSpPr>
        <p:spPr/>
        <p:txBody>
          <a:bodyPr/>
          <a:lstStyle/>
          <a:p>
            <a:r>
              <a:rPr lang="en-US" noProof="0" dirty="0"/>
              <a:t>Add a footer</a:t>
            </a:r>
          </a:p>
          <a:p>
            <a:endParaRPr lang="en-US" noProof="0" dirty="0"/>
          </a:p>
        </p:txBody>
      </p:sp>
      <p:sp>
        <p:nvSpPr>
          <p:cNvPr id="4" name="Slide Number Placeholder 3"/>
          <p:cNvSpPr>
            <a:spLocks noGrp="1"/>
          </p:cNvSpPr>
          <p:nvPr>
            <p:ph type="sldNum" sz="quarter" idx="12"/>
          </p:nvPr>
        </p:nvSpPr>
        <p:spPr/>
        <p:txBody>
          <a:bodyPr/>
          <a:lstStyle/>
          <a:p>
            <a:fld id="{7AAC19ED-7CFA-4AF2-BE7E-6017F4B12C94}" type="slidenum">
              <a:rPr lang="en-US" noProof="0" smtClean="0"/>
              <a:t>‹#›</a:t>
            </a:fld>
            <a:endParaRPr lang="en-US" noProof="0" dirty="0"/>
          </a:p>
        </p:txBody>
      </p:sp>
    </p:spTree>
    <p:extLst>
      <p:ext uri="{BB962C8B-B14F-4D97-AF65-F5344CB8AC3E}">
        <p14:creationId xmlns:p14="http://schemas.microsoft.com/office/powerpoint/2010/main" val="24995397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62000" y="555479"/>
            <a:ext cx="3838776" cy="1921022"/>
          </a:xfrm>
        </p:spPr>
        <p:txBody>
          <a:bodyPr anchor="t">
            <a:noAutofit/>
          </a:bodyPr>
          <a:lstStyle>
            <a:lvl1pPr>
              <a:lnSpc>
                <a:spcPct val="93000"/>
              </a:lnSpc>
              <a:defRPr sz="4400"/>
            </a:lvl1pPr>
          </a:lstStyle>
          <a:p>
            <a:r>
              <a:rPr lang="en-US" noProof="0"/>
              <a:t>CLICK TO EDIT MASTER TITLE STYLE</a:t>
            </a:r>
          </a:p>
        </p:txBody>
      </p:sp>
      <p:sp>
        <p:nvSpPr>
          <p:cNvPr id="3" name="Content Placeholder 2"/>
          <p:cNvSpPr>
            <a:spLocks noGrp="1"/>
          </p:cNvSpPr>
          <p:nvPr>
            <p:ph idx="1" hasCustomPrompt="1"/>
          </p:nvPr>
        </p:nvSpPr>
        <p:spPr>
          <a:xfrm>
            <a:off x="5181600" y="564147"/>
            <a:ext cx="6248400" cy="5622644"/>
          </a:xfrm>
        </p:spPr>
        <p:txBody>
          <a:bodyPr/>
          <a:lstStyle>
            <a:lvl1pPr>
              <a:lnSpc>
                <a:spcPct val="112000"/>
              </a:lnSpc>
              <a:defRPr sz="2000"/>
            </a:lvl1pPr>
            <a:lvl2pPr>
              <a:lnSpc>
                <a:spcPct val="112000"/>
              </a:lnSpc>
              <a:defRPr sz="1800"/>
            </a:lvl2pPr>
            <a:lvl3pPr>
              <a:lnSpc>
                <a:spcPct val="112000"/>
              </a:lnSpc>
              <a:defRPr sz="1600"/>
            </a:lvl3pPr>
            <a:lvl4pPr>
              <a:lnSpc>
                <a:spcPct val="112000"/>
              </a:lnSpc>
              <a:defRPr sz="1400"/>
            </a:lvl4pPr>
            <a:lvl5pPr>
              <a:lnSpc>
                <a:spcPct val="112000"/>
              </a:lnSpc>
              <a:defRPr sz="1400"/>
            </a:lvl5pPr>
            <a:lvl6pPr>
              <a:defRPr sz="1400"/>
            </a:lvl6pPr>
            <a:lvl7pPr>
              <a:defRPr sz="1400"/>
            </a:lvl7pPr>
            <a:lvl8pPr>
              <a:defRPr sz="1400"/>
            </a:lvl8pPr>
            <a:lvl9pPr>
              <a:defRPr sz="1400"/>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Text Placeholder 3"/>
          <p:cNvSpPr>
            <a:spLocks noGrp="1"/>
          </p:cNvSpPr>
          <p:nvPr>
            <p:ph type="body" sz="half" idx="2" hasCustomPrompt="1"/>
          </p:nvPr>
        </p:nvSpPr>
        <p:spPr>
          <a:xfrm>
            <a:off x="762000" y="2621512"/>
            <a:ext cx="3838776" cy="3239537"/>
          </a:xfrm>
        </p:spPr>
        <p:txBody>
          <a:bodyPr/>
          <a:lstStyle>
            <a:lvl1pPr marL="0" indent="0" algn="r">
              <a:lnSpc>
                <a:spcPct val="125000"/>
              </a:lnSpc>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Edit Master text styles</a:t>
            </a:r>
          </a:p>
        </p:txBody>
      </p:sp>
      <p:sp>
        <p:nvSpPr>
          <p:cNvPr id="5" name="Date Placeholder 4"/>
          <p:cNvSpPr>
            <a:spLocks noGrp="1"/>
          </p:cNvSpPr>
          <p:nvPr>
            <p:ph type="dt" sz="half" idx="10"/>
          </p:nvPr>
        </p:nvSpPr>
        <p:spPr/>
        <p:txBody>
          <a:bodyPr/>
          <a:lstStyle/>
          <a:p>
            <a:fld id="{D685E975-0B6B-4B58-A4AA-C8F33B87478E}" type="datetime8">
              <a:rPr lang="en-US" noProof="0" smtClean="0"/>
              <a:t>10/14/20 1:21 PM</a:t>
            </a:fld>
            <a:endParaRPr lang="en-US" noProof="0" dirty="0"/>
          </a:p>
        </p:txBody>
      </p:sp>
      <p:sp>
        <p:nvSpPr>
          <p:cNvPr id="6" name="Footer Placeholder 5"/>
          <p:cNvSpPr>
            <a:spLocks noGrp="1"/>
          </p:cNvSpPr>
          <p:nvPr>
            <p:ph type="ftr" sz="quarter" idx="11"/>
          </p:nvPr>
        </p:nvSpPr>
        <p:spPr/>
        <p:txBody>
          <a:bodyPr/>
          <a:lstStyle/>
          <a:p>
            <a:r>
              <a:rPr lang="en-US" noProof="0" dirty="0"/>
              <a:t>Add a footer</a:t>
            </a:r>
          </a:p>
          <a:p>
            <a:endParaRPr lang="en-US" noProof="0" dirty="0"/>
          </a:p>
        </p:txBody>
      </p:sp>
      <p:sp>
        <p:nvSpPr>
          <p:cNvPr id="7" name="Slide Number Placeholder 6"/>
          <p:cNvSpPr>
            <a:spLocks noGrp="1"/>
          </p:cNvSpPr>
          <p:nvPr>
            <p:ph type="sldNum" sz="quarter" idx="12"/>
          </p:nvPr>
        </p:nvSpPr>
        <p:spPr/>
        <p:txBody>
          <a:bodyPr/>
          <a:lstStyle/>
          <a:p>
            <a:fld id="{7AAC19ED-7CFA-4AF2-BE7E-6017F4B12C94}" type="slidenum">
              <a:rPr lang="en-US" noProof="0" smtClean="0"/>
              <a:t>‹#›</a:t>
            </a:fld>
            <a:endParaRPr lang="en-US" noProof="0" dirty="0"/>
          </a:p>
        </p:txBody>
      </p:sp>
    </p:spTree>
    <p:extLst>
      <p:ext uri="{BB962C8B-B14F-4D97-AF65-F5344CB8AC3E}">
        <p14:creationId xmlns:p14="http://schemas.microsoft.com/office/powerpoint/2010/main" val="284036863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62000" y="555479"/>
            <a:ext cx="3838776" cy="1921022"/>
          </a:xfrm>
        </p:spPr>
        <p:txBody>
          <a:bodyPr anchor="t">
            <a:noAutofit/>
          </a:bodyPr>
          <a:lstStyle>
            <a:lvl1pPr>
              <a:lnSpc>
                <a:spcPct val="93000"/>
              </a:lnSpc>
              <a:defRPr sz="4400"/>
            </a:lvl1pPr>
          </a:lstStyle>
          <a:p>
            <a:r>
              <a:rPr lang="en-US" noProof="0"/>
              <a:t>CLICK TO EDIT MASTER TITLE STYLE</a:t>
            </a:r>
          </a:p>
        </p:txBody>
      </p:sp>
      <p:sp>
        <p:nvSpPr>
          <p:cNvPr id="4" name="Text Placeholder 3"/>
          <p:cNvSpPr>
            <a:spLocks noGrp="1"/>
          </p:cNvSpPr>
          <p:nvPr>
            <p:ph type="body" sz="half" idx="2" hasCustomPrompt="1"/>
          </p:nvPr>
        </p:nvSpPr>
        <p:spPr>
          <a:xfrm>
            <a:off x="762000" y="2621512"/>
            <a:ext cx="3838776" cy="3239537"/>
          </a:xfrm>
        </p:spPr>
        <p:txBody>
          <a:bodyPr/>
          <a:lstStyle>
            <a:lvl1pPr marL="0" indent="0" algn="r">
              <a:lnSpc>
                <a:spcPct val="125000"/>
              </a:lnSpc>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Edit Master text styles</a:t>
            </a:r>
          </a:p>
        </p:txBody>
      </p:sp>
      <p:sp>
        <p:nvSpPr>
          <p:cNvPr id="5" name="Date Placeholder 4"/>
          <p:cNvSpPr>
            <a:spLocks noGrp="1"/>
          </p:cNvSpPr>
          <p:nvPr>
            <p:ph type="dt" sz="half" idx="10"/>
          </p:nvPr>
        </p:nvSpPr>
        <p:spPr/>
        <p:txBody>
          <a:bodyPr/>
          <a:lstStyle/>
          <a:p>
            <a:fld id="{D685E975-0B6B-4B58-A4AA-C8F33B87478E}" type="datetime8">
              <a:rPr lang="en-US" noProof="0" smtClean="0"/>
              <a:t>10/14/20 1:21 PM</a:t>
            </a:fld>
            <a:endParaRPr lang="en-US" noProof="0" dirty="0"/>
          </a:p>
        </p:txBody>
      </p:sp>
      <p:sp>
        <p:nvSpPr>
          <p:cNvPr id="6" name="Footer Placeholder 5"/>
          <p:cNvSpPr>
            <a:spLocks noGrp="1"/>
          </p:cNvSpPr>
          <p:nvPr>
            <p:ph type="ftr" sz="quarter" idx="11"/>
          </p:nvPr>
        </p:nvSpPr>
        <p:spPr/>
        <p:txBody>
          <a:bodyPr/>
          <a:lstStyle/>
          <a:p>
            <a:r>
              <a:rPr lang="en-US" noProof="0" dirty="0"/>
              <a:t>Add a footer</a:t>
            </a:r>
          </a:p>
          <a:p>
            <a:endParaRPr lang="en-US" noProof="0" dirty="0"/>
          </a:p>
        </p:txBody>
      </p:sp>
      <p:sp>
        <p:nvSpPr>
          <p:cNvPr id="7" name="Slide Number Placeholder 6"/>
          <p:cNvSpPr>
            <a:spLocks noGrp="1"/>
          </p:cNvSpPr>
          <p:nvPr>
            <p:ph type="sldNum" sz="quarter" idx="12"/>
          </p:nvPr>
        </p:nvSpPr>
        <p:spPr/>
        <p:txBody>
          <a:bodyPr/>
          <a:lstStyle/>
          <a:p>
            <a:fld id="{7AAC19ED-7CFA-4AF2-BE7E-6017F4B12C94}" type="slidenum">
              <a:rPr lang="en-US" noProof="0" smtClean="0"/>
              <a:t>‹#›</a:t>
            </a:fld>
            <a:endParaRPr lang="en-US" noProof="0" dirty="0"/>
          </a:p>
        </p:txBody>
      </p:sp>
      <p:sp>
        <p:nvSpPr>
          <p:cNvPr id="8" name="Picture Placeholder 2">
            <a:extLst>
              <a:ext uri="{FF2B5EF4-FFF2-40B4-BE49-F238E27FC236}">
                <a16:creationId xmlns:a16="http://schemas.microsoft.com/office/drawing/2014/main" id="{B3A5F786-D848-499D-B37D-96CF11DE90DB}"/>
              </a:ext>
            </a:extLst>
          </p:cNvPr>
          <p:cNvSpPr>
            <a:spLocks noGrp="1"/>
          </p:cNvSpPr>
          <p:nvPr>
            <p:ph type="pic" idx="1"/>
          </p:nvPr>
        </p:nvSpPr>
        <p:spPr>
          <a:xfrm>
            <a:off x="5183188" y="555480"/>
            <a:ext cx="6246812" cy="530557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dirty="0"/>
              <a:t>Click icon to add picture</a:t>
            </a:r>
          </a:p>
        </p:txBody>
      </p:sp>
    </p:spTree>
    <p:extLst>
      <p:ext uri="{BB962C8B-B14F-4D97-AF65-F5344CB8AC3E}">
        <p14:creationId xmlns:p14="http://schemas.microsoft.com/office/powerpoint/2010/main" val="4172621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2" name="Freeform 6" title="Page Number Shape"/>
          <p:cNvSpPr/>
          <p:nvPr/>
        </p:nvSpPr>
        <p:spPr bwMode="auto">
          <a:xfrm>
            <a:off x="11784011" y="118920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2"/>
          </a:solidFill>
          <a:ln w="0">
            <a:noFill/>
            <a:prstDash val="solid"/>
            <a:round/>
            <a:headEnd/>
            <a:tailEnd/>
          </a:ln>
        </p:spPr>
      </p:sp>
      <p:sp>
        <p:nvSpPr>
          <p:cNvPr id="2" name="Title 1"/>
          <p:cNvSpPr>
            <a:spLocks noGrp="1"/>
          </p:cNvSpPr>
          <p:nvPr>
            <p:ph type="ctrTitle"/>
          </p:nvPr>
        </p:nvSpPr>
        <p:spPr>
          <a:xfrm>
            <a:off x="1088913" y="1143293"/>
            <a:ext cx="7034362" cy="4268965"/>
          </a:xfrm>
        </p:spPr>
        <p:txBody>
          <a:bodyPr anchor="t">
            <a:normAutofit/>
          </a:bodyPr>
          <a:lstStyle>
            <a:lvl1pPr algn="l">
              <a:lnSpc>
                <a:spcPct val="85000"/>
              </a:lnSpc>
              <a:defRPr sz="7700" cap="all" baseline="0">
                <a:solidFill>
                  <a:schemeClr val="tx2"/>
                </a:solidFill>
              </a:defRPr>
            </a:lvl1pPr>
          </a:lstStyle>
          <a:p>
            <a:r>
              <a:rPr lang="en-US" noProof="0"/>
              <a:t>Click to edit Master title style</a:t>
            </a:r>
          </a:p>
        </p:txBody>
      </p:sp>
      <p:sp>
        <p:nvSpPr>
          <p:cNvPr id="3" name="Subtitle 2"/>
          <p:cNvSpPr>
            <a:spLocks noGrp="1"/>
          </p:cNvSpPr>
          <p:nvPr>
            <p:ph type="subTitle" idx="1"/>
          </p:nvPr>
        </p:nvSpPr>
        <p:spPr>
          <a:xfrm>
            <a:off x="1088914" y="5537925"/>
            <a:ext cx="7034362" cy="706355"/>
          </a:xfrm>
        </p:spPr>
        <p:txBody>
          <a:bodyPr>
            <a:normAutofit/>
          </a:bodyPr>
          <a:lstStyle>
            <a:lvl1pPr marL="0" indent="0" algn="l">
              <a:lnSpc>
                <a:spcPct val="114000"/>
              </a:lnSpc>
              <a:spcBef>
                <a:spcPts val="0"/>
              </a:spcBef>
              <a:buNone/>
              <a:defRPr sz="2000" b="0" i="1"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4" name="Date Placeholder 3"/>
          <p:cNvSpPr>
            <a:spLocks noGrp="1"/>
          </p:cNvSpPr>
          <p:nvPr>
            <p:ph type="dt" sz="half" idx="10"/>
          </p:nvPr>
        </p:nvSpPr>
        <p:spPr>
          <a:xfrm>
            <a:off x="1088913" y="6314440"/>
            <a:ext cx="1596622" cy="365125"/>
          </a:xfrm>
        </p:spPr>
        <p:txBody>
          <a:bodyPr/>
          <a:lstStyle>
            <a:lvl1pPr algn="l">
              <a:defRPr sz="1200">
                <a:solidFill>
                  <a:schemeClr val="tx2"/>
                </a:solidFill>
              </a:defRPr>
            </a:lvl1pPr>
          </a:lstStyle>
          <a:p>
            <a:fld id="{0CEE1DAB-B868-4EEB-BD54-B9BAB6F58361}" type="datetime8">
              <a:rPr lang="en-US" noProof="0" smtClean="0"/>
              <a:t>10/14/20 1:21 PM</a:t>
            </a:fld>
            <a:endParaRPr lang="en-US" noProof="0" dirty="0"/>
          </a:p>
        </p:txBody>
      </p:sp>
      <p:sp>
        <p:nvSpPr>
          <p:cNvPr id="5" name="Footer Placeholder 4"/>
          <p:cNvSpPr>
            <a:spLocks noGrp="1"/>
          </p:cNvSpPr>
          <p:nvPr>
            <p:ph type="ftr" sz="quarter" idx="11"/>
          </p:nvPr>
        </p:nvSpPr>
        <p:spPr>
          <a:xfrm>
            <a:off x="3000591" y="6314440"/>
            <a:ext cx="5122683" cy="365125"/>
          </a:xfrm>
        </p:spPr>
        <p:txBody>
          <a:bodyPr/>
          <a:lstStyle>
            <a:lvl1pPr algn="l">
              <a:defRPr b="0">
                <a:solidFill>
                  <a:schemeClr val="tx2"/>
                </a:solidFill>
              </a:defRPr>
            </a:lvl1pPr>
          </a:lstStyle>
          <a:p>
            <a:r>
              <a:rPr lang="en-US" noProof="0" dirty="0"/>
              <a:t>Add a footer</a:t>
            </a:r>
          </a:p>
          <a:p>
            <a:endParaRPr lang="en-US" noProof="0" dirty="0"/>
          </a:p>
        </p:txBody>
      </p:sp>
      <p:sp>
        <p:nvSpPr>
          <p:cNvPr id="6" name="Slide Number Placeholder 5"/>
          <p:cNvSpPr>
            <a:spLocks noGrp="1"/>
          </p:cNvSpPr>
          <p:nvPr>
            <p:ph type="sldNum" sz="quarter" idx="12"/>
          </p:nvPr>
        </p:nvSpPr>
        <p:spPr>
          <a:xfrm>
            <a:off x="11784011" y="1416216"/>
            <a:ext cx="407988" cy="365125"/>
          </a:xfrm>
        </p:spPr>
        <p:txBody>
          <a:bodyPr/>
          <a:lstStyle>
            <a:lvl1pPr algn="r">
              <a:defRPr>
                <a:solidFill>
                  <a:schemeClr val="bg2"/>
                </a:solidFill>
              </a:defRPr>
            </a:lvl1pPr>
          </a:lstStyle>
          <a:p>
            <a:fld id="{7AAC19ED-7CFA-4AF2-BE7E-6017F4B12C94}" type="slidenum">
              <a:rPr lang="en-US" noProof="0" smtClean="0"/>
              <a:t>‹#›</a:t>
            </a:fld>
            <a:endParaRPr lang="en-US" noProof="0" dirty="0"/>
          </a:p>
        </p:txBody>
      </p:sp>
      <p:cxnSp>
        <p:nvCxnSpPr>
          <p:cNvPr id="9" name="Straight Connector 8" title="Verticle Rule Line"/>
          <p:cNvCxnSpPr/>
          <p:nvPr/>
        </p:nvCxnSpPr>
        <p:spPr>
          <a:xfrm>
            <a:off x="773855" y="1257300"/>
            <a:ext cx="0" cy="560070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0137714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792">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a:t>CLICK TO EDIT MASTER TITLE STYLE</a:t>
            </a:r>
          </a:p>
        </p:txBody>
      </p:sp>
      <p:sp>
        <p:nvSpPr>
          <p:cNvPr id="3" name="Content Placeholder 2"/>
          <p:cNvSpPr>
            <a:spLocks noGrp="1"/>
          </p:cNvSpPr>
          <p:nvPr>
            <p:ph idx="1" hasCustomPrompt="1"/>
          </p:nvPr>
        </p:nvSpPr>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p:cNvSpPr>
            <a:spLocks noGrp="1"/>
          </p:cNvSpPr>
          <p:nvPr>
            <p:ph type="dt" sz="half" idx="10"/>
          </p:nvPr>
        </p:nvSpPr>
        <p:spPr/>
        <p:txBody>
          <a:bodyPr/>
          <a:lstStyle/>
          <a:p>
            <a:fld id="{525A88A9-102E-4111-86E0-D51E9CB704AA}" type="datetime8">
              <a:rPr lang="en-US" noProof="0" smtClean="0"/>
              <a:t>10/14/20 1:21 PM</a:t>
            </a:fld>
            <a:endParaRPr lang="en-US" noProof="0" dirty="0"/>
          </a:p>
        </p:txBody>
      </p:sp>
      <p:sp>
        <p:nvSpPr>
          <p:cNvPr id="5" name="Footer Placeholder 4"/>
          <p:cNvSpPr>
            <a:spLocks noGrp="1"/>
          </p:cNvSpPr>
          <p:nvPr>
            <p:ph type="ftr" sz="quarter" idx="11"/>
          </p:nvPr>
        </p:nvSpPr>
        <p:spPr/>
        <p:txBody>
          <a:bodyPr/>
          <a:lstStyle/>
          <a:p>
            <a:r>
              <a:rPr lang="en-US" noProof="0" dirty="0"/>
              <a:t>Add a footer</a:t>
            </a:r>
          </a:p>
          <a:p>
            <a:endParaRPr lang="en-US" noProof="0" dirty="0"/>
          </a:p>
        </p:txBody>
      </p:sp>
      <p:sp>
        <p:nvSpPr>
          <p:cNvPr id="6" name="Slide Number Placeholder 5"/>
          <p:cNvSpPr>
            <a:spLocks noGrp="1"/>
          </p:cNvSpPr>
          <p:nvPr>
            <p:ph type="sldNum" sz="quarter" idx="12"/>
          </p:nvPr>
        </p:nvSpPr>
        <p:spPr/>
        <p:txBody>
          <a:bodyPr/>
          <a:lstStyle/>
          <a:p>
            <a:fld id="{7AAC19ED-7CFA-4AF2-BE7E-6017F4B12C94}" type="slidenum">
              <a:rPr lang="en-US" noProof="0" smtClean="0"/>
              <a:t>‹#›</a:t>
            </a:fld>
            <a:endParaRPr lang="en-US" noProof="0" dirty="0"/>
          </a:p>
        </p:txBody>
      </p:sp>
    </p:spTree>
    <p:extLst>
      <p:ext uri="{BB962C8B-B14F-4D97-AF65-F5344CB8AC3E}">
        <p14:creationId xmlns:p14="http://schemas.microsoft.com/office/powerpoint/2010/main" val="10699341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0" y="559678"/>
            <a:ext cx="3833906" cy="2278772"/>
          </a:xfrm>
        </p:spPr>
        <p:txBody>
          <a:bodyPr/>
          <a:lstStyle/>
          <a:p>
            <a:r>
              <a:rPr lang="en-US" noProof="0"/>
              <a:t>Click to edit Master title style</a:t>
            </a:r>
          </a:p>
        </p:txBody>
      </p:sp>
      <p:sp>
        <p:nvSpPr>
          <p:cNvPr id="3" name="Content Placeholder 2"/>
          <p:cNvSpPr>
            <a:spLocks noGrp="1"/>
          </p:cNvSpPr>
          <p:nvPr>
            <p:ph idx="1" hasCustomPrompt="1"/>
          </p:nvPr>
        </p:nvSpPr>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p:cNvSpPr>
            <a:spLocks noGrp="1"/>
          </p:cNvSpPr>
          <p:nvPr>
            <p:ph type="dt" sz="half" idx="10"/>
          </p:nvPr>
        </p:nvSpPr>
        <p:spPr/>
        <p:txBody>
          <a:bodyPr/>
          <a:lstStyle/>
          <a:p>
            <a:fld id="{A346BD67-B37A-4DEF-9054-A91A6B18355E}" type="datetime8">
              <a:rPr lang="en-US" noProof="0" smtClean="0"/>
              <a:t>10/14/20 1:21 PM</a:t>
            </a:fld>
            <a:endParaRPr lang="en-US" noProof="0" dirty="0"/>
          </a:p>
        </p:txBody>
      </p:sp>
      <p:sp>
        <p:nvSpPr>
          <p:cNvPr id="5" name="Footer Placeholder 4"/>
          <p:cNvSpPr>
            <a:spLocks noGrp="1"/>
          </p:cNvSpPr>
          <p:nvPr>
            <p:ph type="ftr" sz="quarter" idx="11"/>
          </p:nvPr>
        </p:nvSpPr>
        <p:spPr/>
        <p:txBody>
          <a:bodyPr/>
          <a:lstStyle/>
          <a:p>
            <a:r>
              <a:rPr lang="en-US" noProof="0" dirty="0"/>
              <a:t>Add a footer</a:t>
            </a:r>
          </a:p>
          <a:p>
            <a:endParaRPr lang="en-US" noProof="0" dirty="0"/>
          </a:p>
        </p:txBody>
      </p:sp>
      <p:sp>
        <p:nvSpPr>
          <p:cNvPr id="6" name="Slide Number Placeholder 5"/>
          <p:cNvSpPr>
            <a:spLocks noGrp="1"/>
          </p:cNvSpPr>
          <p:nvPr>
            <p:ph type="sldNum" sz="quarter" idx="12"/>
          </p:nvPr>
        </p:nvSpPr>
        <p:spPr/>
        <p:txBody>
          <a:bodyPr/>
          <a:lstStyle/>
          <a:p>
            <a:fld id="{7AAC19ED-7CFA-4AF2-BE7E-6017F4B12C94}" type="slidenum">
              <a:rPr lang="en-US" noProof="0" smtClean="0"/>
              <a:t>‹#›</a:t>
            </a:fld>
            <a:endParaRPr lang="en-US" noProof="0" dirty="0"/>
          </a:p>
        </p:txBody>
      </p:sp>
      <p:sp>
        <p:nvSpPr>
          <p:cNvPr id="8" name="Content Placeholder 7">
            <a:extLst>
              <a:ext uri="{FF2B5EF4-FFF2-40B4-BE49-F238E27FC236}">
                <a16:creationId xmlns:a16="http://schemas.microsoft.com/office/drawing/2014/main" id="{CEFBAD01-7A3E-42FB-9A1E-EAF5F97616A8}"/>
              </a:ext>
            </a:extLst>
          </p:cNvPr>
          <p:cNvSpPr>
            <a:spLocks noGrp="1"/>
          </p:cNvSpPr>
          <p:nvPr>
            <p:ph sz="quarter" idx="13" hasCustomPrompt="1"/>
          </p:nvPr>
        </p:nvSpPr>
        <p:spPr>
          <a:xfrm>
            <a:off x="762001" y="2981325"/>
            <a:ext cx="1866900" cy="2828925"/>
          </a:xfrm>
        </p:spPr>
        <p:txBody>
          <a:bodyPr/>
          <a:lstStyle/>
          <a:p>
            <a:pPr lvl="0"/>
            <a:r>
              <a:rPr lang="en-US" noProof="0"/>
              <a:t>Edit Master text styles</a:t>
            </a:r>
          </a:p>
        </p:txBody>
      </p:sp>
      <p:sp>
        <p:nvSpPr>
          <p:cNvPr id="9" name="Content Placeholder 7">
            <a:extLst>
              <a:ext uri="{FF2B5EF4-FFF2-40B4-BE49-F238E27FC236}">
                <a16:creationId xmlns:a16="http://schemas.microsoft.com/office/drawing/2014/main" id="{E983FCBB-03A1-486A-BDE2-92BD88EA0FCF}"/>
              </a:ext>
            </a:extLst>
          </p:cNvPr>
          <p:cNvSpPr>
            <a:spLocks noGrp="1"/>
          </p:cNvSpPr>
          <p:nvPr>
            <p:ph sz="quarter" idx="14" hasCustomPrompt="1"/>
          </p:nvPr>
        </p:nvSpPr>
        <p:spPr>
          <a:xfrm>
            <a:off x="2729006" y="2981325"/>
            <a:ext cx="1866900" cy="2828925"/>
          </a:xfrm>
        </p:spPr>
        <p:txBody>
          <a:bodyPr/>
          <a:lstStyle/>
          <a:p>
            <a:pPr lvl="0"/>
            <a:r>
              <a:rPr lang="en-US" noProof="0"/>
              <a:t>Edit Master text styles</a:t>
            </a:r>
          </a:p>
        </p:txBody>
      </p:sp>
    </p:spTree>
    <p:extLst>
      <p:ext uri="{BB962C8B-B14F-4D97-AF65-F5344CB8AC3E}">
        <p14:creationId xmlns:p14="http://schemas.microsoft.com/office/powerpoint/2010/main" val="32113653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D3432B8B-A85D-47CE-98BC-3DF0B2F26AF4}"/>
              </a:ext>
            </a:extLst>
          </p:cNvPr>
          <p:cNvSpPr/>
          <p:nvPr userDrawn="1"/>
        </p:nvSpPr>
        <p:spPr>
          <a:xfrm>
            <a:off x="0" y="0"/>
            <a:ext cx="6096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p:cNvSpPr>
            <a:spLocks noGrp="1"/>
          </p:cNvSpPr>
          <p:nvPr>
            <p:ph type="title"/>
          </p:nvPr>
        </p:nvSpPr>
        <p:spPr>
          <a:xfrm>
            <a:off x="6375400" y="431747"/>
            <a:ext cx="5105400" cy="684633"/>
          </a:xfrm>
        </p:spPr>
        <p:txBody>
          <a:bodyPr/>
          <a:lstStyle>
            <a:lvl1pPr algn="ctr">
              <a:defRPr/>
            </a:lvl1pPr>
          </a:lstStyle>
          <a:p>
            <a:r>
              <a:rPr lang="en-US" noProof="0"/>
              <a:t>Click to edit Master title style</a:t>
            </a:r>
          </a:p>
        </p:txBody>
      </p:sp>
      <p:sp>
        <p:nvSpPr>
          <p:cNvPr id="3" name="Content Placeholder 2"/>
          <p:cNvSpPr>
            <a:spLocks noGrp="1"/>
          </p:cNvSpPr>
          <p:nvPr>
            <p:ph idx="1" hasCustomPrompt="1"/>
          </p:nvPr>
        </p:nvSpPr>
        <p:spPr>
          <a:xfrm>
            <a:off x="7088800" y="1468316"/>
            <a:ext cx="4831664" cy="3865070"/>
          </a:xfrm>
        </p:spPr>
        <p:txBody>
          <a:bodyPr anchor="ctr" anchorCtr="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p:cNvSpPr>
            <a:spLocks noGrp="1"/>
          </p:cNvSpPr>
          <p:nvPr>
            <p:ph type="dt" sz="half" idx="10"/>
          </p:nvPr>
        </p:nvSpPr>
        <p:spPr/>
        <p:txBody>
          <a:bodyPr/>
          <a:lstStyle/>
          <a:p>
            <a:fld id="{F39235B7-901B-460F-BE63-E630BF7AD92D}" type="datetime8">
              <a:rPr lang="en-US" noProof="0" smtClean="0"/>
              <a:t>10/14/20 1:21 PM</a:t>
            </a:fld>
            <a:endParaRPr lang="en-US" noProof="0" dirty="0"/>
          </a:p>
        </p:txBody>
      </p:sp>
      <p:sp>
        <p:nvSpPr>
          <p:cNvPr id="5" name="Footer Placeholder 4"/>
          <p:cNvSpPr>
            <a:spLocks noGrp="1"/>
          </p:cNvSpPr>
          <p:nvPr>
            <p:ph type="ftr" sz="quarter" idx="11"/>
          </p:nvPr>
        </p:nvSpPr>
        <p:spPr/>
        <p:txBody>
          <a:bodyPr/>
          <a:lstStyle/>
          <a:p>
            <a:r>
              <a:rPr lang="en-US" noProof="0" dirty="0"/>
              <a:t>Add a footer</a:t>
            </a:r>
          </a:p>
          <a:p>
            <a:endParaRPr lang="en-US" noProof="0" dirty="0"/>
          </a:p>
        </p:txBody>
      </p:sp>
      <p:sp>
        <p:nvSpPr>
          <p:cNvPr id="6" name="Slide Number Placeholder 5"/>
          <p:cNvSpPr>
            <a:spLocks noGrp="1"/>
          </p:cNvSpPr>
          <p:nvPr>
            <p:ph type="sldNum" sz="quarter" idx="12"/>
          </p:nvPr>
        </p:nvSpPr>
        <p:spPr/>
        <p:txBody>
          <a:bodyPr/>
          <a:lstStyle/>
          <a:p>
            <a:fld id="{7AAC19ED-7CFA-4AF2-BE7E-6017F4B12C94}" type="slidenum">
              <a:rPr lang="en-US" noProof="0" smtClean="0"/>
              <a:t>‹#›</a:t>
            </a:fld>
            <a:endParaRPr lang="en-US" noProof="0" dirty="0"/>
          </a:p>
        </p:txBody>
      </p:sp>
    </p:spTree>
    <p:extLst>
      <p:ext uri="{BB962C8B-B14F-4D97-AF65-F5344CB8AC3E}">
        <p14:creationId xmlns:p14="http://schemas.microsoft.com/office/powerpoint/2010/main" val="6541631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5AC8F6D-0687-481A-9761-11AB8A79722C}"/>
              </a:ext>
            </a:extLst>
          </p:cNvPr>
          <p:cNvSpPr/>
          <p:nvPr userDrawn="1"/>
        </p:nvSpPr>
        <p:spPr>
          <a:xfrm>
            <a:off x="0" y="1"/>
            <a:ext cx="12191999" cy="154744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noProof="0" dirty="0"/>
          </a:p>
        </p:txBody>
      </p:sp>
      <p:sp>
        <p:nvSpPr>
          <p:cNvPr id="2" name="Title 1"/>
          <p:cNvSpPr>
            <a:spLocks noGrp="1"/>
          </p:cNvSpPr>
          <p:nvPr>
            <p:ph type="title" hasCustomPrompt="1"/>
          </p:nvPr>
        </p:nvSpPr>
        <p:spPr bwMode="ltGray">
          <a:xfrm>
            <a:off x="762000" y="305678"/>
            <a:ext cx="10667998" cy="1002422"/>
          </a:xfrm>
        </p:spPr>
        <p:txBody>
          <a:bodyPr anchor="ctr" anchorCtr="0"/>
          <a:lstStyle>
            <a:lvl1pPr algn="ctr">
              <a:defRPr>
                <a:solidFill>
                  <a:schemeClr val="accent1"/>
                </a:solidFill>
              </a:defRPr>
            </a:lvl1pPr>
          </a:lstStyle>
          <a:p>
            <a:r>
              <a:rPr lang="en-US" noProof="0"/>
              <a:t>CLICK TO EDIT MASTER TITLE STYLE</a:t>
            </a:r>
          </a:p>
        </p:txBody>
      </p:sp>
      <p:sp>
        <p:nvSpPr>
          <p:cNvPr id="4" name="Date Placeholder 3"/>
          <p:cNvSpPr>
            <a:spLocks noGrp="1"/>
          </p:cNvSpPr>
          <p:nvPr>
            <p:ph type="dt" sz="half" idx="10"/>
          </p:nvPr>
        </p:nvSpPr>
        <p:spPr/>
        <p:txBody>
          <a:bodyPr/>
          <a:lstStyle/>
          <a:p>
            <a:fld id="{B3601C1E-44EC-4ED6-87AC-7B26C9BC7568}" type="datetime8">
              <a:rPr lang="en-US" noProof="0" smtClean="0"/>
              <a:t>10/14/20 1:21 PM</a:t>
            </a:fld>
            <a:endParaRPr lang="en-US" noProof="0" dirty="0"/>
          </a:p>
        </p:txBody>
      </p:sp>
      <p:sp>
        <p:nvSpPr>
          <p:cNvPr id="5" name="Footer Placeholder 4"/>
          <p:cNvSpPr>
            <a:spLocks noGrp="1"/>
          </p:cNvSpPr>
          <p:nvPr>
            <p:ph type="ftr" sz="quarter" idx="11"/>
          </p:nvPr>
        </p:nvSpPr>
        <p:spPr/>
        <p:txBody>
          <a:bodyPr/>
          <a:lstStyle/>
          <a:p>
            <a:r>
              <a:rPr lang="en-US" noProof="0" dirty="0"/>
              <a:t>Add a footer</a:t>
            </a:r>
          </a:p>
          <a:p>
            <a:endParaRPr lang="en-US" noProof="0" dirty="0"/>
          </a:p>
        </p:txBody>
      </p:sp>
      <p:sp>
        <p:nvSpPr>
          <p:cNvPr id="8" name="Content Placeholder 7">
            <a:extLst>
              <a:ext uri="{FF2B5EF4-FFF2-40B4-BE49-F238E27FC236}">
                <a16:creationId xmlns:a16="http://schemas.microsoft.com/office/drawing/2014/main" id="{CEFBAD01-7A3E-42FB-9A1E-EAF5F97616A8}"/>
              </a:ext>
            </a:extLst>
          </p:cNvPr>
          <p:cNvSpPr>
            <a:spLocks noGrp="1"/>
          </p:cNvSpPr>
          <p:nvPr>
            <p:ph sz="quarter" idx="13" hasCustomPrompt="1"/>
          </p:nvPr>
        </p:nvSpPr>
        <p:spPr>
          <a:xfrm>
            <a:off x="761999" y="2443527"/>
            <a:ext cx="3348000" cy="2291676"/>
          </a:xfrm>
        </p:spPr>
        <p:txBody>
          <a:bodyPr/>
          <a:lstStyle/>
          <a:p>
            <a:pPr lvl="0"/>
            <a:r>
              <a:rPr lang="en-US" noProof="0"/>
              <a:t>Edit Master text styles</a:t>
            </a:r>
          </a:p>
        </p:txBody>
      </p:sp>
      <p:sp>
        <p:nvSpPr>
          <p:cNvPr id="14" name="Freeform 6" title="Page Number Shape">
            <a:extLst>
              <a:ext uri="{FF2B5EF4-FFF2-40B4-BE49-F238E27FC236}">
                <a16:creationId xmlns:a16="http://schemas.microsoft.com/office/drawing/2014/main" id="{0370AA61-B230-4320-8591-17B9EA527174}"/>
              </a:ext>
            </a:extLst>
          </p:cNvPr>
          <p:cNvSpPr/>
          <p:nvPr userDrawn="1"/>
        </p:nvSpPr>
        <p:spPr bwMode="auto">
          <a:xfrm>
            <a:off x="11792583" y="356478"/>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bg1"/>
          </a:solidFill>
          <a:ln w="0">
            <a:noFill/>
            <a:prstDash val="solid"/>
            <a:round/>
            <a:headEnd/>
            <a:tailEnd/>
          </a:ln>
        </p:spPr>
      </p:sp>
      <p:sp>
        <p:nvSpPr>
          <p:cNvPr id="6" name="Slide Number Placeholder 5"/>
          <p:cNvSpPr>
            <a:spLocks noGrp="1"/>
          </p:cNvSpPr>
          <p:nvPr>
            <p:ph type="sldNum" sz="quarter" idx="12"/>
          </p:nvPr>
        </p:nvSpPr>
        <p:spPr/>
        <p:txBody>
          <a:bodyPr/>
          <a:lstStyle>
            <a:lvl1pPr>
              <a:defRPr>
                <a:solidFill>
                  <a:schemeClr val="tx1"/>
                </a:solidFill>
              </a:defRPr>
            </a:lvl1pPr>
          </a:lstStyle>
          <a:p>
            <a:fld id="{7AAC19ED-7CFA-4AF2-BE7E-6017F4B12C94}" type="slidenum">
              <a:rPr lang="en-US" noProof="0" smtClean="0"/>
              <a:pPr/>
              <a:t>‹#›</a:t>
            </a:fld>
            <a:endParaRPr lang="en-US" noProof="0" dirty="0"/>
          </a:p>
        </p:txBody>
      </p:sp>
      <p:sp>
        <p:nvSpPr>
          <p:cNvPr id="15" name="Content Placeholder 7">
            <a:extLst>
              <a:ext uri="{FF2B5EF4-FFF2-40B4-BE49-F238E27FC236}">
                <a16:creationId xmlns:a16="http://schemas.microsoft.com/office/drawing/2014/main" id="{AF3C3132-3E24-455C-9341-F3767C087D59}"/>
              </a:ext>
            </a:extLst>
          </p:cNvPr>
          <p:cNvSpPr>
            <a:spLocks noGrp="1"/>
          </p:cNvSpPr>
          <p:nvPr>
            <p:ph sz="quarter" idx="14" hasCustomPrompt="1"/>
          </p:nvPr>
        </p:nvSpPr>
        <p:spPr>
          <a:xfrm>
            <a:off x="4421999" y="2443527"/>
            <a:ext cx="3348000" cy="2291676"/>
          </a:xfrm>
        </p:spPr>
        <p:txBody>
          <a:bodyPr/>
          <a:lstStyle/>
          <a:p>
            <a:pPr lvl="0"/>
            <a:r>
              <a:rPr lang="en-US" noProof="0"/>
              <a:t>Edit Master text styles</a:t>
            </a:r>
          </a:p>
        </p:txBody>
      </p:sp>
      <p:sp>
        <p:nvSpPr>
          <p:cNvPr id="16" name="Content Placeholder 7">
            <a:extLst>
              <a:ext uri="{FF2B5EF4-FFF2-40B4-BE49-F238E27FC236}">
                <a16:creationId xmlns:a16="http://schemas.microsoft.com/office/drawing/2014/main" id="{2A783413-0A31-4F6C-B545-866183ABB004}"/>
              </a:ext>
            </a:extLst>
          </p:cNvPr>
          <p:cNvSpPr>
            <a:spLocks noGrp="1"/>
          </p:cNvSpPr>
          <p:nvPr>
            <p:ph sz="quarter" idx="15" hasCustomPrompt="1"/>
          </p:nvPr>
        </p:nvSpPr>
        <p:spPr>
          <a:xfrm>
            <a:off x="8081999" y="2443527"/>
            <a:ext cx="3348000" cy="2291676"/>
          </a:xfrm>
        </p:spPr>
        <p:txBody>
          <a:bodyPr/>
          <a:lstStyle/>
          <a:p>
            <a:pPr lvl="0"/>
            <a:r>
              <a:rPr lang="en-US" noProof="0"/>
              <a:t>Edit Master text styles</a:t>
            </a:r>
          </a:p>
        </p:txBody>
      </p:sp>
    </p:spTree>
    <p:extLst>
      <p:ext uri="{BB962C8B-B14F-4D97-AF65-F5344CB8AC3E}">
        <p14:creationId xmlns:p14="http://schemas.microsoft.com/office/powerpoint/2010/main" val="3627810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9C8E5ED0-7922-414F-9B0F-CA82F0A3C660}"/>
              </a:ext>
            </a:extLst>
          </p:cNvPr>
          <p:cNvSpPr/>
          <p:nvPr userDrawn="1"/>
        </p:nvSpPr>
        <p:spPr>
          <a:xfrm>
            <a:off x="0" y="1540330"/>
            <a:ext cx="12192000" cy="471560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Rectangle 8">
            <a:extLst>
              <a:ext uri="{FF2B5EF4-FFF2-40B4-BE49-F238E27FC236}">
                <a16:creationId xmlns:a16="http://schemas.microsoft.com/office/drawing/2014/main" id="{65AC8F6D-0687-481A-9761-11AB8A79722C}"/>
              </a:ext>
            </a:extLst>
          </p:cNvPr>
          <p:cNvSpPr/>
          <p:nvPr userDrawn="1"/>
        </p:nvSpPr>
        <p:spPr>
          <a:xfrm>
            <a:off x="0" y="1"/>
            <a:ext cx="12191999" cy="154744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noProof="0" dirty="0"/>
          </a:p>
        </p:txBody>
      </p:sp>
      <p:sp>
        <p:nvSpPr>
          <p:cNvPr id="4" name="Date Placeholder 3"/>
          <p:cNvSpPr>
            <a:spLocks noGrp="1"/>
          </p:cNvSpPr>
          <p:nvPr>
            <p:ph type="dt" sz="half" idx="10"/>
          </p:nvPr>
        </p:nvSpPr>
        <p:spPr>
          <a:xfrm>
            <a:off x="7628571" y="6314440"/>
            <a:ext cx="3814856" cy="365125"/>
          </a:xfrm>
        </p:spPr>
        <p:txBody>
          <a:bodyPr/>
          <a:lstStyle/>
          <a:p>
            <a:fld id="{4AE13B8D-7A39-483F-9092-AB66B2338492}" type="datetime8">
              <a:rPr lang="en-US" noProof="0" smtClean="0"/>
              <a:t>10/14/20 1:21 PM</a:t>
            </a:fld>
            <a:endParaRPr lang="en-US" noProof="0" dirty="0"/>
          </a:p>
        </p:txBody>
      </p:sp>
      <p:sp>
        <p:nvSpPr>
          <p:cNvPr id="5" name="Footer Placeholder 4"/>
          <p:cNvSpPr>
            <a:spLocks noGrp="1"/>
          </p:cNvSpPr>
          <p:nvPr>
            <p:ph type="ftr" sz="quarter" idx="11"/>
          </p:nvPr>
        </p:nvSpPr>
        <p:spPr/>
        <p:txBody>
          <a:bodyPr/>
          <a:lstStyle/>
          <a:p>
            <a:r>
              <a:rPr lang="en-US" noProof="0" dirty="0"/>
              <a:t>Add a footer</a:t>
            </a:r>
          </a:p>
          <a:p>
            <a:endParaRPr lang="en-US" noProof="0" dirty="0"/>
          </a:p>
        </p:txBody>
      </p:sp>
      <p:sp>
        <p:nvSpPr>
          <p:cNvPr id="8" name="Content Placeholder 7">
            <a:extLst>
              <a:ext uri="{FF2B5EF4-FFF2-40B4-BE49-F238E27FC236}">
                <a16:creationId xmlns:a16="http://schemas.microsoft.com/office/drawing/2014/main" id="{CEFBAD01-7A3E-42FB-9A1E-EAF5F97616A8}"/>
              </a:ext>
            </a:extLst>
          </p:cNvPr>
          <p:cNvSpPr>
            <a:spLocks noGrp="1"/>
          </p:cNvSpPr>
          <p:nvPr>
            <p:ph sz="quarter" idx="13" hasCustomPrompt="1"/>
          </p:nvPr>
        </p:nvSpPr>
        <p:spPr>
          <a:xfrm>
            <a:off x="761999" y="2875327"/>
            <a:ext cx="3348000" cy="2291676"/>
          </a:xfrm>
        </p:spPr>
        <p:txBody>
          <a:bodyPr anchor="ctr" anchorCtr="0"/>
          <a:lstStyle/>
          <a:p>
            <a:pPr lvl="0"/>
            <a:r>
              <a:rPr lang="en-US" noProof="0"/>
              <a:t>Edit Master text styles</a:t>
            </a:r>
          </a:p>
        </p:txBody>
      </p:sp>
      <p:sp>
        <p:nvSpPr>
          <p:cNvPr id="14" name="Freeform 6" title="Page Number Shape">
            <a:extLst>
              <a:ext uri="{FF2B5EF4-FFF2-40B4-BE49-F238E27FC236}">
                <a16:creationId xmlns:a16="http://schemas.microsoft.com/office/drawing/2014/main" id="{0370AA61-B230-4320-8591-17B9EA527174}"/>
              </a:ext>
            </a:extLst>
          </p:cNvPr>
          <p:cNvSpPr/>
          <p:nvPr userDrawn="1"/>
        </p:nvSpPr>
        <p:spPr bwMode="auto">
          <a:xfrm>
            <a:off x="11792583" y="356478"/>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bg1"/>
          </a:solidFill>
          <a:ln w="0">
            <a:noFill/>
            <a:prstDash val="solid"/>
            <a:round/>
            <a:headEnd/>
            <a:tailEnd/>
          </a:ln>
        </p:spPr>
      </p:sp>
      <p:sp>
        <p:nvSpPr>
          <p:cNvPr id="6" name="Slide Number Placeholder 5"/>
          <p:cNvSpPr>
            <a:spLocks noGrp="1"/>
          </p:cNvSpPr>
          <p:nvPr>
            <p:ph type="sldNum" sz="quarter" idx="12"/>
          </p:nvPr>
        </p:nvSpPr>
        <p:spPr/>
        <p:txBody>
          <a:bodyPr/>
          <a:lstStyle>
            <a:lvl1pPr>
              <a:defRPr>
                <a:solidFill>
                  <a:schemeClr val="tx1"/>
                </a:solidFill>
              </a:defRPr>
            </a:lvl1pPr>
          </a:lstStyle>
          <a:p>
            <a:fld id="{7AAC19ED-7CFA-4AF2-BE7E-6017F4B12C94}" type="slidenum">
              <a:rPr lang="en-US" noProof="0" smtClean="0"/>
              <a:pPr/>
              <a:t>‹#›</a:t>
            </a:fld>
            <a:endParaRPr lang="en-US" noProof="0" dirty="0"/>
          </a:p>
        </p:txBody>
      </p:sp>
      <p:sp>
        <p:nvSpPr>
          <p:cNvPr id="16" name="Content Placeholder 7">
            <a:extLst>
              <a:ext uri="{FF2B5EF4-FFF2-40B4-BE49-F238E27FC236}">
                <a16:creationId xmlns:a16="http://schemas.microsoft.com/office/drawing/2014/main" id="{2A783413-0A31-4F6C-B545-866183ABB004}"/>
              </a:ext>
            </a:extLst>
          </p:cNvPr>
          <p:cNvSpPr>
            <a:spLocks noGrp="1"/>
          </p:cNvSpPr>
          <p:nvPr>
            <p:ph sz="quarter" idx="15" hasCustomPrompt="1"/>
          </p:nvPr>
        </p:nvSpPr>
        <p:spPr>
          <a:xfrm>
            <a:off x="8081999" y="2875327"/>
            <a:ext cx="3348000" cy="2291676"/>
          </a:xfrm>
        </p:spPr>
        <p:txBody>
          <a:bodyPr anchor="ctr" anchorCtr="0"/>
          <a:lstStyle/>
          <a:p>
            <a:pPr lvl="0"/>
            <a:r>
              <a:rPr lang="en-US" noProof="0"/>
              <a:t>Edit Master text styles</a:t>
            </a:r>
          </a:p>
        </p:txBody>
      </p:sp>
      <p:sp>
        <p:nvSpPr>
          <p:cNvPr id="3" name="Title 2">
            <a:extLst>
              <a:ext uri="{FF2B5EF4-FFF2-40B4-BE49-F238E27FC236}">
                <a16:creationId xmlns:a16="http://schemas.microsoft.com/office/drawing/2014/main" id="{8C4C76CE-242A-40DC-B9BA-9F6CD2FEBA09}"/>
              </a:ext>
            </a:extLst>
          </p:cNvPr>
          <p:cNvSpPr>
            <a:spLocks noGrp="1"/>
          </p:cNvSpPr>
          <p:nvPr>
            <p:ph type="title" hasCustomPrompt="1"/>
          </p:nvPr>
        </p:nvSpPr>
        <p:spPr bwMode="ltGray">
          <a:xfrm>
            <a:off x="761999" y="280278"/>
            <a:ext cx="10676571" cy="1002422"/>
          </a:xfrm>
        </p:spPr>
        <p:txBody>
          <a:bodyPr anchor="ctr" anchorCtr="0"/>
          <a:lstStyle>
            <a:lvl1pPr algn="ctr">
              <a:defRPr>
                <a:solidFill>
                  <a:schemeClr val="accent1"/>
                </a:solidFill>
              </a:defRPr>
            </a:lvl1pPr>
          </a:lstStyle>
          <a:p>
            <a:r>
              <a:rPr lang="en-US" noProof="0"/>
              <a:t>CLICK TO EDIT MASTER TITLE STYLE</a:t>
            </a:r>
          </a:p>
        </p:txBody>
      </p:sp>
    </p:spTree>
    <p:extLst>
      <p:ext uri="{BB962C8B-B14F-4D97-AF65-F5344CB8AC3E}">
        <p14:creationId xmlns:p14="http://schemas.microsoft.com/office/powerpoint/2010/main" val="25668904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62000" y="352848"/>
            <a:ext cx="10667998" cy="1002422"/>
          </a:xfrm>
        </p:spPr>
        <p:txBody>
          <a:bodyPr anchor="ctr" anchorCtr="0"/>
          <a:lstStyle>
            <a:lvl1pPr algn="l">
              <a:defRPr/>
            </a:lvl1pPr>
          </a:lstStyle>
          <a:p>
            <a:r>
              <a:rPr lang="en-US" noProof="0"/>
              <a:t>CLICK TO EDIT MASTER TITLE STYLE</a:t>
            </a:r>
          </a:p>
        </p:txBody>
      </p:sp>
      <p:sp>
        <p:nvSpPr>
          <p:cNvPr id="3" name="Content Placeholder 2"/>
          <p:cNvSpPr>
            <a:spLocks noGrp="1"/>
          </p:cNvSpPr>
          <p:nvPr>
            <p:ph idx="1" hasCustomPrompt="1"/>
          </p:nvPr>
        </p:nvSpPr>
        <p:spPr>
          <a:xfrm>
            <a:off x="8848724" y="1534886"/>
            <a:ext cx="2581273" cy="4275365"/>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p:cNvSpPr>
            <a:spLocks noGrp="1"/>
          </p:cNvSpPr>
          <p:nvPr>
            <p:ph type="dt" sz="half" idx="10"/>
          </p:nvPr>
        </p:nvSpPr>
        <p:spPr/>
        <p:txBody>
          <a:bodyPr/>
          <a:lstStyle/>
          <a:p>
            <a:fld id="{7A1B421F-7852-47A7-8672-3F4B3DC607FF}" type="datetime8">
              <a:rPr lang="en-US" noProof="0" smtClean="0"/>
              <a:t>10/14/20 1:21 PM</a:t>
            </a:fld>
            <a:endParaRPr lang="en-US" noProof="0" dirty="0"/>
          </a:p>
        </p:txBody>
      </p:sp>
      <p:sp>
        <p:nvSpPr>
          <p:cNvPr id="5" name="Footer Placeholder 4"/>
          <p:cNvSpPr>
            <a:spLocks noGrp="1"/>
          </p:cNvSpPr>
          <p:nvPr>
            <p:ph type="ftr" sz="quarter" idx="11"/>
          </p:nvPr>
        </p:nvSpPr>
        <p:spPr/>
        <p:txBody>
          <a:bodyPr/>
          <a:lstStyle/>
          <a:p>
            <a:r>
              <a:rPr lang="en-US" noProof="0" dirty="0"/>
              <a:t>Add a footer</a:t>
            </a:r>
          </a:p>
          <a:p>
            <a:endParaRPr lang="en-US" noProof="0" dirty="0"/>
          </a:p>
        </p:txBody>
      </p:sp>
      <p:sp>
        <p:nvSpPr>
          <p:cNvPr id="6" name="Slide Number Placeholder 5"/>
          <p:cNvSpPr>
            <a:spLocks noGrp="1"/>
          </p:cNvSpPr>
          <p:nvPr>
            <p:ph type="sldNum" sz="quarter" idx="12"/>
          </p:nvPr>
        </p:nvSpPr>
        <p:spPr/>
        <p:txBody>
          <a:bodyPr/>
          <a:lstStyle/>
          <a:p>
            <a:fld id="{7AAC19ED-7CFA-4AF2-BE7E-6017F4B12C94}" type="slidenum">
              <a:rPr lang="en-US" noProof="0" smtClean="0"/>
              <a:t>‹#›</a:t>
            </a:fld>
            <a:endParaRPr lang="en-US" noProof="0" dirty="0"/>
          </a:p>
        </p:txBody>
      </p:sp>
      <p:sp>
        <p:nvSpPr>
          <p:cNvPr id="8" name="Content Placeholder 7">
            <a:extLst>
              <a:ext uri="{FF2B5EF4-FFF2-40B4-BE49-F238E27FC236}">
                <a16:creationId xmlns:a16="http://schemas.microsoft.com/office/drawing/2014/main" id="{CEFBAD01-7A3E-42FB-9A1E-EAF5F97616A8}"/>
              </a:ext>
            </a:extLst>
          </p:cNvPr>
          <p:cNvSpPr>
            <a:spLocks noGrp="1"/>
          </p:cNvSpPr>
          <p:nvPr>
            <p:ph sz="quarter" idx="13" hasCustomPrompt="1"/>
          </p:nvPr>
        </p:nvSpPr>
        <p:spPr>
          <a:xfrm>
            <a:off x="762000" y="1534886"/>
            <a:ext cx="7829550" cy="4275365"/>
          </a:xfrm>
        </p:spPr>
        <p:txBody>
          <a:bodyPr/>
          <a:lstStyle/>
          <a:p>
            <a:pPr lvl="0"/>
            <a:r>
              <a:rPr lang="en-US" noProof="0"/>
              <a:t>Edit Master text styles</a:t>
            </a:r>
          </a:p>
        </p:txBody>
      </p:sp>
    </p:spTree>
    <p:extLst>
      <p:ext uri="{BB962C8B-B14F-4D97-AF65-F5344CB8AC3E}">
        <p14:creationId xmlns:p14="http://schemas.microsoft.com/office/powerpoint/2010/main" val="24974761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right Content Lef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4768376-ED37-468E-9A28-4A8C73222CFB}"/>
              </a:ext>
            </a:extLst>
          </p:cNvPr>
          <p:cNvSpPr/>
          <p:nvPr userDrawn="1"/>
        </p:nvSpPr>
        <p:spPr>
          <a:xfrm>
            <a:off x="5263637" y="0"/>
            <a:ext cx="6928363" cy="6858000"/>
          </a:xfrm>
          <a:prstGeom prst="rect">
            <a:avLst/>
          </a:prstGeom>
          <a:solidFill>
            <a:schemeClr val="accent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noProof="0" dirty="0"/>
          </a:p>
        </p:txBody>
      </p:sp>
      <p:sp>
        <p:nvSpPr>
          <p:cNvPr id="2" name="Date Placeholder 1"/>
          <p:cNvSpPr>
            <a:spLocks noGrp="1"/>
          </p:cNvSpPr>
          <p:nvPr>
            <p:ph type="dt" sz="half" idx="10"/>
          </p:nvPr>
        </p:nvSpPr>
        <p:spPr/>
        <p:txBody>
          <a:bodyPr/>
          <a:lstStyle/>
          <a:p>
            <a:fld id="{6A1CE990-BAB9-4562-95E3-50660C2796F3}" type="datetime8">
              <a:rPr lang="en-US" noProof="0" smtClean="0"/>
              <a:t>10/14/20 1:21 PM</a:t>
            </a:fld>
            <a:endParaRPr lang="en-US" noProof="0" dirty="0"/>
          </a:p>
        </p:txBody>
      </p:sp>
      <p:sp>
        <p:nvSpPr>
          <p:cNvPr id="3" name="Footer Placeholder 2"/>
          <p:cNvSpPr>
            <a:spLocks noGrp="1"/>
          </p:cNvSpPr>
          <p:nvPr>
            <p:ph type="ftr" sz="quarter" idx="11"/>
          </p:nvPr>
        </p:nvSpPr>
        <p:spPr/>
        <p:txBody>
          <a:bodyPr/>
          <a:lstStyle/>
          <a:p>
            <a:r>
              <a:rPr lang="en-US" noProof="0" dirty="0"/>
              <a:t>Add a footer</a:t>
            </a:r>
          </a:p>
          <a:p>
            <a:endParaRPr lang="en-US" noProof="0" dirty="0"/>
          </a:p>
        </p:txBody>
      </p:sp>
      <p:sp>
        <p:nvSpPr>
          <p:cNvPr id="6" name="Content Placeholder 12">
            <a:extLst>
              <a:ext uri="{FF2B5EF4-FFF2-40B4-BE49-F238E27FC236}">
                <a16:creationId xmlns:a16="http://schemas.microsoft.com/office/drawing/2014/main" id="{DEDD3AEB-5731-4BFB-B455-2CAA76BB8C15}"/>
              </a:ext>
            </a:extLst>
          </p:cNvPr>
          <p:cNvSpPr>
            <a:spLocks noGrp="1"/>
          </p:cNvSpPr>
          <p:nvPr>
            <p:ph idx="1" hasCustomPrompt="1"/>
          </p:nvPr>
        </p:nvSpPr>
        <p:spPr>
          <a:xfrm>
            <a:off x="6322695" y="358646"/>
            <a:ext cx="5505450" cy="5896056"/>
          </a:xfrm>
        </p:spPr>
        <p:txBody>
          <a:bodyPr anchor="ctr" anchorCtr="0">
            <a:normAutofit/>
          </a:bodyPr>
          <a:lstStyle>
            <a:lvl1pPr>
              <a:defRPr sz="2800"/>
            </a:lvl1pPr>
          </a:lstStyle>
          <a:p>
            <a:pPr marL="0" lvl="0" indent="0">
              <a:lnSpc>
                <a:spcPct val="100000"/>
              </a:lnSpc>
              <a:spcAft>
                <a:spcPts val="2400"/>
              </a:spcAft>
              <a:buNone/>
            </a:pPr>
            <a:r>
              <a:rPr lang="en-US" sz="3200" noProof="0">
                <a:cs typeface="Segoe UI" panose="020B0502040204020203" pitchFamily="34" charset="0"/>
              </a:rPr>
              <a:t>Edit Master text styles</a:t>
            </a:r>
          </a:p>
        </p:txBody>
      </p:sp>
      <p:sp>
        <p:nvSpPr>
          <p:cNvPr id="8" name="Freeform 6" title="Page Number Shape">
            <a:extLst>
              <a:ext uri="{FF2B5EF4-FFF2-40B4-BE49-F238E27FC236}">
                <a16:creationId xmlns:a16="http://schemas.microsoft.com/office/drawing/2014/main" id="{F054F317-CFFE-48EF-91D4-872C9FE7043D}"/>
              </a:ext>
            </a:extLst>
          </p:cNvPr>
          <p:cNvSpPr/>
          <p:nvPr userDrawn="1"/>
        </p:nvSpPr>
        <p:spPr bwMode="auto">
          <a:xfrm>
            <a:off x="11793378" y="360167"/>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sp>
      <p:sp>
        <p:nvSpPr>
          <p:cNvPr id="11" name="Title 10">
            <a:extLst>
              <a:ext uri="{FF2B5EF4-FFF2-40B4-BE49-F238E27FC236}">
                <a16:creationId xmlns:a16="http://schemas.microsoft.com/office/drawing/2014/main" id="{0D58896D-DB7B-49E4-87EC-67CEAB2EF53C}"/>
              </a:ext>
            </a:extLst>
          </p:cNvPr>
          <p:cNvSpPr>
            <a:spLocks noGrp="1"/>
          </p:cNvSpPr>
          <p:nvPr>
            <p:ph type="title" hasCustomPrompt="1"/>
          </p:nvPr>
        </p:nvSpPr>
        <p:spPr>
          <a:xfrm>
            <a:off x="707570" y="548792"/>
            <a:ext cx="3833906" cy="4952492"/>
          </a:xfrm>
        </p:spPr>
        <p:txBody>
          <a:bodyPr/>
          <a:lstStyle/>
          <a:p>
            <a:r>
              <a:rPr lang="en-US" noProof="0"/>
              <a:t>CLICK TO EDIT MASTER TITLE STYLE</a:t>
            </a:r>
          </a:p>
        </p:txBody>
      </p:sp>
    </p:spTree>
    <p:extLst>
      <p:ext uri="{BB962C8B-B14F-4D97-AF65-F5344CB8AC3E}">
        <p14:creationId xmlns:p14="http://schemas.microsoft.com/office/powerpoint/2010/main" val="39911927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ltGray">
      <p:bgPr>
        <a:solidFill>
          <a:srgbClr val="FFFFFF"/>
        </a:solidFill>
        <a:effectLst/>
      </p:bgPr>
    </p:bg>
    <p:spTree>
      <p:nvGrpSpPr>
        <p:cNvPr id="1" name=""/>
        <p:cNvGrpSpPr/>
        <p:nvPr/>
      </p:nvGrpSpPr>
      <p:grpSpPr>
        <a:xfrm>
          <a:off x="0" y="0"/>
          <a:ext cx="0" cy="0"/>
          <a:chOff x="0" y="0"/>
          <a:chExt cx="0" cy="0"/>
        </a:xfrm>
      </p:grpSpPr>
      <p:sp>
        <p:nvSpPr>
          <p:cNvPr id="20" name="Freeform 6" title="Page Number Shape"/>
          <p:cNvSpPr/>
          <p:nvPr/>
        </p:nvSpPr>
        <p:spPr bwMode="auto">
          <a:xfrm>
            <a:off x="11784011" y="360167"/>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sp>
      <p:sp>
        <p:nvSpPr>
          <p:cNvPr id="2" name="Title Placeholder 1"/>
          <p:cNvSpPr>
            <a:spLocks noGrp="1"/>
          </p:cNvSpPr>
          <p:nvPr>
            <p:ph type="title"/>
          </p:nvPr>
        </p:nvSpPr>
        <p:spPr>
          <a:xfrm>
            <a:off x="762000" y="559678"/>
            <a:ext cx="3833906" cy="4952492"/>
          </a:xfrm>
          <a:prstGeom prst="rect">
            <a:avLst/>
          </a:prstGeom>
        </p:spPr>
        <p:txBody>
          <a:bodyPr vert="horz" lIns="91440" tIns="45720" rIns="91440" bIns="45720" rtlCol="0" anchor="t">
            <a:normAutofit/>
          </a:bodyPr>
          <a:lstStyle/>
          <a:p>
            <a:r>
              <a:rPr lang="en-US" noProof="0"/>
              <a:t>Click to edit Master title style</a:t>
            </a:r>
          </a:p>
        </p:txBody>
      </p:sp>
      <p:sp>
        <p:nvSpPr>
          <p:cNvPr id="3" name="Text Placeholder 2"/>
          <p:cNvSpPr>
            <a:spLocks noGrp="1"/>
          </p:cNvSpPr>
          <p:nvPr>
            <p:ph type="body" idx="1"/>
          </p:nvPr>
        </p:nvSpPr>
        <p:spPr>
          <a:xfrm>
            <a:off x="5181600" y="569066"/>
            <a:ext cx="6248398" cy="5655156"/>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p:cNvSpPr>
            <a:spLocks noGrp="1"/>
          </p:cNvSpPr>
          <p:nvPr>
            <p:ph type="dt" sz="half" idx="2"/>
          </p:nvPr>
        </p:nvSpPr>
        <p:spPr>
          <a:xfrm>
            <a:off x="762001" y="5930060"/>
            <a:ext cx="3814856" cy="365125"/>
          </a:xfrm>
          <a:prstGeom prst="rect">
            <a:avLst/>
          </a:prstGeom>
        </p:spPr>
        <p:txBody>
          <a:bodyPr vert="horz" lIns="91440" tIns="45720" rIns="91440" bIns="45720" rtlCol="0" anchor="t"/>
          <a:lstStyle>
            <a:lvl1pPr algn="r">
              <a:defRPr sz="1000" b="0" i="1" baseline="0">
                <a:solidFill>
                  <a:schemeClr val="tx1">
                    <a:lumMod val="85000"/>
                    <a:lumOff val="15000"/>
                  </a:schemeClr>
                </a:solidFill>
                <a:latin typeface="+mj-lt"/>
              </a:defRPr>
            </a:lvl1pPr>
          </a:lstStyle>
          <a:p>
            <a:fld id="{9E139DA8-D636-4336-B416-25DD0050B639}" type="datetime8">
              <a:rPr lang="en-US" noProof="0" smtClean="0"/>
              <a:t>10/14/20 1:21 PM</a:t>
            </a:fld>
            <a:endParaRPr lang="en-US" noProof="0" dirty="0"/>
          </a:p>
        </p:txBody>
      </p:sp>
      <p:sp>
        <p:nvSpPr>
          <p:cNvPr id="5" name="Footer Placeholder 4"/>
          <p:cNvSpPr>
            <a:spLocks noGrp="1"/>
          </p:cNvSpPr>
          <p:nvPr>
            <p:ph type="ftr" sz="quarter" idx="3"/>
          </p:nvPr>
        </p:nvSpPr>
        <p:spPr>
          <a:xfrm>
            <a:off x="762001" y="6314440"/>
            <a:ext cx="3814856" cy="365125"/>
          </a:xfrm>
          <a:prstGeom prst="rect">
            <a:avLst/>
          </a:prstGeom>
        </p:spPr>
        <p:txBody>
          <a:bodyPr vert="horz" lIns="91440" tIns="45720" rIns="91440" bIns="45720" rtlCol="0" anchor="t"/>
          <a:lstStyle>
            <a:lvl1pPr algn="r">
              <a:defRPr sz="1200" b="1" i="1" baseline="0">
                <a:solidFill>
                  <a:schemeClr val="tx1">
                    <a:lumMod val="85000"/>
                    <a:lumOff val="15000"/>
                  </a:schemeClr>
                </a:solidFill>
                <a:latin typeface="+mj-lt"/>
              </a:defRPr>
            </a:lvl1pPr>
          </a:lstStyle>
          <a:p>
            <a:r>
              <a:rPr lang="en-US" noProof="0" dirty="0"/>
              <a:t>Add a footer </a:t>
            </a:r>
          </a:p>
        </p:txBody>
      </p:sp>
      <p:sp>
        <p:nvSpPr>
          <p:cNvPr id="6" name="Slide Number Placeholder 5"/>
          <p:cNvSpPr>
            <a:spLocks noGrp="1"/>
          </p:cNvSpPr>
          <p:nvPr>
            <p:ph type="sldNum" sz="quarter" idx="4"/>
          </p:nvPr>
        </p:nvSpPr>
        <p:spPr>
          <a:xfrm>
            <a:off x="11784011" y="587179"/>
            <a:ext cx="407988" cy="365125"/>
          </a:xfrm>
          <a:prstGeom prst="rect">
            <a:avLst/>
          </a:prstGeom>
        </p:spPr>
        <p:txBody>
          <a:bodyPr vert="horz" lIns="91440" tIns="45720" rIns="91440" bIns="45720" rtlCol="0" anchor="ctr"/>
          <a:lstStyle>
            <a:lvl1pPr algn="r">
              <a:defRPr sz="1200" b="0" i="1" baseline="0">
                <a:solidFill>
                  <a:schemeClr val="bg2"/>
                </a:solidFill>
                <a:latin typeface="+mj-lt"/>
              </a:defRPr>
            </a:lvl1pPr>
          </a:lstStyle>
          <a:p>
            <a:fld id="{7AAC19ED-7CFA-4AF2-BE7E-6017F4B12C94}" type="slidenum">
              <a:rPr lang="en-US" noProof="0" smtClean="0"/>
              <a:t>‹#›</a:t>
            </a:fld>
            <a:endParaRPr lang="en-US" noProof="0" dirty="0"/>
          </a:p>
        </p:txBody>
      </p:sp>
      <p:cxnSp>
        <p:nvCxnSpPr>
          <p:cNvPr id="10" name="Straight Connector 9" title="Horizontal Rule Line"/>
          <p:cNvCxnSpPr/>
          <p:nvPr/>
        </p:nvCxnSpPr>
        <p:spPr>
          <a:xfrm>
            <a:off x="0" y="6199730"/>
            <a:ext cx="4495800" cy="0"/>
          </a:xfrm>
          <a:prstGeom prst="line">
            <a:avLst/>
          </a:prstGeom>
          <a:ln w="571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90871000"/>
      </p:ext>
    </p:extLst>
  </p:cSld>
  <p:clrMap bg1="lt1" tx1="dk1" bg2="lt2" tx2="dk2" accent1="accent1" accent2="accent2" accent3="accent3" accent4="accent4" accent5="accent5" accent6="accent6" hlink="hlink" folHlink="folHlink"/>
  <p:sldLayoutIdLst>
    <p:sldLayoutId id="2147483672" r:id="rId1"/>
    <p:sldLayoutId id="2147483661" r:id="rId2"/>
    <p:sldLayoutId id="2147483662" r:id="rId3"/>
    <p:sldLayoutId id="2147483673" r:id="rId4"/>
    <p:sldLayoutId id="2147483677" r:id="rId5"/>
    <p:sldLayoutId id="2147483674" r:id="rId6"/>
    <p:sldLayoutId id="2147483679" r:id="rId7"/>
    <p:sldLayoutId id="2147483678" r:id="rId8"/>
    <p:sldLayoutId id="2147483676" r:id="rId9"/>
    <p:sldLayoutId id="2147483675" r:id="rId10"/>
    <p:sldLayoutId id="2147483665" r:id="rId11"/>
    <p:sldLayoutId id="2147483682" r:id="rId12"/>
    <p:sldLayoutId id="2147483681" r:id="rId13"/>
    <p:sldLayoutId id="2147483667" r:id="rId14"/>
    <p:sldLayoutId id="2147483668" r:id="rId15"/>
    <p:sldLayoutId id="2147483680" r:id="rId16"/>
  </p:sldLayoutIdLst>
  <p:hf hdr="0" ftr="0" dt="0"/>
  <p:txStyles>
    <p:titleStyle>
      <a:lvl1pPr algn="r" defTabSz="914400" rtl="0" eaLnBrk="1" latinLnBrk="0" hangingPunct="1">
        <a:lnSpc>
          <a:spcPct val="90000"/>
        </a:lnSpc>
        <a:spcBef>
          <a:spcPct val="0"/>
        </a:spcBef>
        <a:buNone/>
        <a:defRPr sz="5000" b="0" i="0" kern="1200" baseline="0">
          <a:solidFill>
            <a:schemeClr val="tx1">
              <a:lumMod val="85000"/>
              <a:lumOff val="15000"/>
            </a:schemeClr>
          </a:solidFill>
          <a:latin typeface="+mj-lt"/>
          <a:ea typeface="+mj-ea"/>
          <a:cs typeface="+mj-cs"/>
        </a:defRPr>
      </a:lvl1pPr>
    </p:titleStyle>
    <p:bodyStyle>
      <a:lvl1pPr marL="283464" indent="-283464" algn="l" defTabSz="914400" rtl="0" eaLnBrk="1" latinLnBrk="0" hangingPunct="1">
        <a:lnSpc>
          <a:spcPct val="112000"/>
        </a:lnSpc>
        <a:spcBef>
          <a:spcPts val="900"/>
        </a:spcBef>
        <a:buFont typeface="Arial" panose="020B0604020202020204" pitchFamily="34" charset="0"/>
        <a:buChar char="•"/>
        <a:defRPr sz="2000" kern="1200" baseline="0">
          <a:solidFill>
            <a:schemeClr val="tx1">
              <a:lumMod val="85000"/>
              <a:lumOff val="15000"/>
            </a:schemeClr>
          </a:solidFill>
          <a:latin typeface="+mn-lt"/>
          <a:ea typeface="+mn-ea"/>
          <a:cs typeface="+mn-cs"/>
        </a:defRPr>
      </a:lvl1pPr>
      <a:lvl2pPr marL="685800" indent="-283464" algn="l" defTabSz="914400" rtl="0" eaLnBrk="1" latinLnBrk="0" hangingPunct="1">
        <a:lnSpc>
          <a:spcPct val="112000"/>
        </a:lnSpc>
        <a:spcBef>
          <a:spcPts val="900"/>
        </a:spcBef>
        <a:buFont typeface="Corbel" panose="020B0503020204020204" pitchFamily="34" charset="0"/>
        <a:buChar char="–"/>
        <a:defRPr sz="1800" kern="1200" baseline="0">
          <a:solidFill>
            <a:schemeClr val="tx1">
              <a:lumMod val="85000"/>
              <a:lumOff val="15000"/>
            </a:schemeClr>
          </a:solidFill>
          <a:latin typeface="+mn-lt"/>
          <a:ea typeface="+mn-ea"/>
          <a:cs typeface="+mn-cs"/>
        </a:defRPr>
      </a:lvl2pPr>
      <a:lvl3pPr marL="1143000" indent="-283464" algn="l" defTabSz="914400" rtl="0" eaLnBrk="1" latinLnBrk="0" hangingPunct="1">
        <a:lnSpc>
          <a:spcPct val="112000"/>
        </a:lnSpc>
        <a:spcBef>
          <a:spcPts val="900"/>
        </a:spcBef>
        <a:buFont typeface="Arial" panose="020B0604020202020204" pitchFamily="34" charset="0"/>
        <a:buChar char="•"/>
        <a:defRPr sz="1600" kern="1200" baseline="0">
          <a:solidFill>
            <a:schemeClr val="tx1">
              <a:lumMod val="85000"/>
              <a:lumOff val="15000"/>
            </a:schemeClr>
          </a:solidFill>
          <a:latin typeface="+mn-lt"/>
          <a:ea typeface="+mn-ea"/>
          <a:cs typeface="+mn-cs"/>
        </a:defRPr>
      </a:lvl3pPr>
      <a:lvl4pPr marL="1600200" indent="-283464" algn="l" defTabSz="914400" rtl="0" eaLnBrk="1" latinLnBrk="0" hangingPunct="1">
        <a:lnSpc>
          <a:spcPct val="112000"/>
        </a:lnSpc>
        <a:spcBef>
          <a:spcPts val="900"/>
        </a:spcBef>
        <a:buFont typeface="Corbel" panose="020B0503020204020204" pitchFamily="34" charset="0"/>
        <a:buChar char="–"/>
        <a:defRPr sz="1400" kern="1200" baseline="0">
          <a:solidFill>
            <a:schemeClr val="tx1">
              <a:lumMod val="85000"/>
              <a:lumOff val="15000"/>
            </a:schemeClr>
          </a:solidFill>
          <a:latin typeface="+mn-lt"/>
          <a:ea typeface="+mn-ea"/>
          <a:cs typeface="+mn-cs"/>
        </a:defRPr>
      </a:lvl4pPr>
      <a:lvl5pPr marL="2057400" indent="-283464" algn="l" defTabSz="914400" rtl="0" eaLnBrk="1" latinLnBrk="0" hangingPunct="1">
        <a:lnSpc>
          <a:spcPct val="112000"/>
        </a:lnSpc>
        <a:spcBef>
          <a:spcPts val="900"/>
        </a:spcBef>
        <a:buFont typeface="Arial" panose="020B0604020202020204" pitchFamily="34" charset="0"/>
        <a:buChar char="•"/>
        <a:defRPr sz="1400" i="1" kern="1200" baseline="0">
          <a:solidFill>
            <a:schemeClr val="tx1">
              <a:lumMod val="85000"/>
              <a:lumOff val="15000"/>
            </a:schemeClr>
          </a:solidFill>
          <a:latin typeface="+mn-lt"/>
          <a:ea typeface="+mn-ea"/>
          <a:cs typeface="+mn-cs"/>
        </a:defRPr>
      </a:lvl5pPr>
      <a:lvl6pPr marL="2514600" indent="-283464" algn="l" defTabSz="914400" rtl="0" eaLnBrk="1" latinLnBrk="0" hangingPunct="1">
        <a:lnSpc>
          <a:spcPct val="112000"/>
        </a:lnSpc>
        <a:spcBef>
          <a:spcPts val="1300"/>
        </a:spcBef>
        <a:buFont typeface="Corbel" panose="020B0503020204020204" pitchFamily="34" charset="0"/>
        <a:buChar char="–"/>
        <a:defRPr sz="1400" kern="1200">
          <a:solidFill>
            <a:schemeClr val="tx1">
              <a:lumMod val="85000"/>
              <a:lumOff val="15000"/>
            </a:schemeClr>
          </a:solidFill>
          <a:latin typeface="+mn-lt"/>
          <a:ea typeface="+mn-ea"/>
          <a:cs typeface="+mn-cs"/>
        </a:defRPr>
      </a:lvl6pPr>
      <a:lvl7pPr marL="2971800" indent="-283464" algn="l" defTabSz="914400" rtl="0" eaLnBrk="1" latinLnBrk="0" hangingPunct="1">
        <a:lnSpc>
          <a:spcPct val="112000"/>
        </a:lnSpc>
        <a:spcBef>
          <a:spcPts val="1300"/>
        </a:spcBef>
        <a:buFont typeface="Arial" panose="020B0604020202020204" pitchFamily="34" charset="0"/>
        <a:buChar char="•"/>
        <a:defRPr sz="1400" i="1" kern="1200">
          <a:solidFill>
            <a:schemeClr val="tx1">
              <a:lumMod val="85000"/>
              <a:lumOff val="15000"/>
            </a:schemeClr>
          </a:solidFill>
          <a:latin typeface="+mn-lt"/>
          <a:ea typeface="+mn-ea"/>
          <a:cs typeface="+mn-cs"/>
        </a:defRPr>
      </a:lvl7pPr>
      <a:lvl8pPr marL="3429000" indent="-283464" algn="l" defTabSz="914400" rtl="0" eaLnBrk="1" latinLnBrk="0" hangingPunct="1">
        <a:lnSpc>
          <a:spcPct val="112000"/>
        </a:lnSpc>
        <a:spcBef>
          <a:spcPts val="1300"/>
        </a:spcBef>
        <a:buFont typeface="Corbel" panose="020B0503020204020204" pitchFamily="34" charset="0"/>
        <a:buChar char="–"/>
        <a:defRPr sz="1400" kern="1200">
          <a:solidFill>
            <a:schemeClr val="tx1">
              <a:lumMod val="85000"/>
              <a:lumOff val="15000"/>
            </a:schemeClr>
          </a:solidFill>
          <a:latin typeface="+mn-lt"/>
          <a:ea typeface="+mn-ea"/>
          <a:cs typeface="+mn-cs"/>
        </a:defRPr>
      </a:lvl8pPr>
      <a:lvl9pPr marL="3886200" indent="-283464" algn="l" defTabSz="914400" rtl="0" eaLnBrk="1" latinLnBrk="0" hangingPunct="1">
        <a:lnSpc>
          <a:spcPct val="112000"/>
        </a:lnSpc>
        <a:spcBef>
          <a:spcPts val="1300"/>
        </a:spcBef>
        <a:buFont typeface="Arial" panose="020B0604020202020204" pitchFamily="34" charset="0"/>
        <a:buChar char="•"/>
        <a:defRPr sz="1400" i="1" kern="1200" baseline="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832">
          <p15:clr>
            <a:srgbClr val="F26B43"/>
          </p15:clr>
        </p15:guide>
        <p15:guide id="2" pos="480">
          <p15:clr>
            <a:srgbClr val="F26B43"/>
          </p15:clr>
        </p15:guide>
        <p15:guide id="3" orient="horz" pos="432">
          <p15:clr>
            <a:srgbClr val="F26B43"/>
          </p15:clr>
        </p15:guide>
        <p15:guide id="4" pos="7200">
          <p15:clr>
            <a:srgbClr val="F26B43"/>
          </p15:clr>
        </p15:guide>
        <p15:guide id="5" pos="3264">
          <p15:clr>
            <a:srgbClr val="F26B43"/>
          </p15:clr>
        </p15:guide>
      </p15:sldGuideLst>
    </p:ext>
  </p:extLst>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billmullins.wordpress.com/2013/06/24/defeat-internet-browser-exploits-with-malwarebytes-anti-exploit/" TargetMode="External"/><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hyperlink" Target="http://www.aeromental.com/2009/05/02/internet-explorer-8-llega-a-windows-xp-como-critical-update/?mobile=off" TargetMode="External"/><Relationship Id="rId2" Type="http://schemas.openxmlformats.org/officeDocument/2006/relationships/image" Target="../media/image11.jp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hyperlink" Target="https://www.techstagram.com/2013/05/07/microsoft-zero-day-ie-8/" TargetMode="External"/><Relationship Id="rId2" Type="http://schemas.openxmlformats.org/officeDocument/2006/relationships/image" Target="../media/image12.jp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hyperlink" Target="http://www.thatsnonsense.com/zero-day-exploit-zero-day-vulnerability/" TargetMode="External"/><Relationship Id="rId2" Type="http://schemas.openxmlformats.org/officeDocument/2006/relationships/image" Target="../media/image13.jp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hyperlink" Target="https://kirbiecravings.com/keto-chocolate-chip-cookies/" TargetMode="External"/><Relationship Id="rId2" Type="http://schemas.openxmlformats.org/officeDocument/2006/relationships/image" Target="../media/image14.jp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8.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6.xml.rels><?xml version="1.0" encoding="UTF-8" standalone="yes"?>
<Relationships xmlns="http://schemas.openxmlformats.org/package/2006/relationships"><Relationship Id="rId3" Type="http://schemas.openxmlformats.org/officeDocument/2006/relationships/hyperlink" Target="https://www.a2zgyaan.com/difference-between-session-and-cookie/" TargetMode="External"/><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hyperlink" Target="https://ux247.com/remember-persistent-cookies-better-user-experience/" TargetMode="External"/><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hyperlink" Target="http://hazuhazuheavn.deviantart.com/art/Evil-Cookie-Colored-194626288" TargetMode="External"/><Relationship Id="rId2" Type="http://schemas.openxmlformats.org/officeDocument/2006/relationships/image" Target="../media/image17.jp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hyperlink" Target="https://resources.infosecinstitute.com/securing-cookies-httponly-secure-flags/" TargetMode="External"/><Relationship Id="rId2" Type="http://schemas.openxmlformats.org/officeDocument/2006/relationships/image" Target="../media/image18.gif"/><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hyperlink" Target="https://www.computerworld.com/article/3220411/web-browsers/how-to-get-a-cutting-edge-web-browser.html" TargetMode="External"/><Relationship Id="rId2" Type="http://schemas.openxmlformats.org/officeDocument/2006/relationships/image" Target="../media/image2.jp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hyperlink" Target="https://www.keycdn.com/support/dns-spoofing" TargetMode="External"/><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hyperlink" Target="https://katrinagervacio.blogspot.com/2016/07/cybercrimes-areillegal-acts-done.html" TargetMode="External"/><Relationship Id="rId2" Type="http://schemas.openxmlformats.org/officeDocument/2006/relationships/image" Target="../media/image20.jp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8.xml"/><Relationship Id="rId4" Type="http://schemas.openxmlformats.org/officeDocument/2006/relationships/hyperlink" Target="https://www.jumio.com/use-case/high-risk-transactions/" TargetMode="External"/></Relationships>
</file>

<file path=ppt/slides/_rels/slide23.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37.png"/><Relationship Id="rId2" Type="http://schemas.openxmlformats.org/officeDocument/2006/relationships/diagramData" Target="../diagrams/data2.xml"/><Relationship Id="rId1" Type="http://schemas.openxmlformats.org/officeDocument/2006/relationships/slideLayout" Target="../slideLayouts/slideLayout3.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6.xml.rels><?xml version="1.0" encoding="UTF-8" standalone="yes"?>
<Relationships xmlns="http://schemas.openxmlformats.org/package/2006/relationships"><Relationship Id="rId3" Type="http://schemas.openxmlformats.org/officeDocument/2006/relationships/hyperlink" Target="https://www.intego.com/mac-security-blog/safe-surfing-tips-for-os-x-and-ios/" TargetMode="External"/><Relationship Id="rId2" Type="http://schemas.openxmlformats.org/officeDocument/2006/relationships/image" Target="../media/image38.jp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hyperlink" Target="https://sinfallas.wordpress.com/2014/10/17/como-proteger-firefox-iceweasel-contra-el-ataque-poodle/" TargetMode="External"/><Relationship Id="rId2" Type="http://schemas.openxmlformats.org/officeDocument/2006/relationships/image" Target="../media/image3.jp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hyperlink" Target="http://www.thelastamericanvagabond.com/hacktivism/a-cyber-hydra-computer-hackers-and-the-future/" TargetMode="External"/><Relationship Id="rId2" Type="http://schemas.openxmlformats.org/officeDocument/2006/relationships/image" Target="../media/image4.jp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hyperlink" Target="http://superuser.com/questions/106809/why-can-i-get-a-virus-or-trojan-from-visiting-a-website" TargetMode="External"/><Relationship Id="rId2" Type="http://schemas.openxmlformats.org/officeDocument/2006/relationships/image" Target="../media/image5.jp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hyperlink" Target="https://iv.hannibalhealth.org/compliance-corner-beware-of-phishing-2/" TargetMode="External"/><Relationship Id="rId2" Type="http://schemas.openxmlformats.org/officeDocument/2006/relationships/image" Target="../media/image6.jp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hyperlink" Target="https://www.hackerwebsecurity.com/differenza-tra-phishing-spear-phishing-e-watering-hole/ogwebcast-watering-hole-attacks_600_339_s/" TargetMode="External"/><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hyperlink" Target="https://www.security-design.jp/security-icons" TargetMode="External"/><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hyperlink" Target="https://www.australiaunwrapped.com/2015/10/04/top-web-browsers-2016-list-with-features/" TargetMode="External"/><Relationship Id="rId2" Type="http://schemas.openxmlformats.org/officeDocument/2006/relationships/image" Target="../media/image9.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Teacher">
            <a:extLst>
              <a:ext uri="{FF2B5EF4-FFF2-40B4-BE49-F238E27FC236}">
                <a16:creationId xmlns:a16="http://schemas.microsoft.com/office/drawing/2014/main" id="{55999741-3CB0-4E9F-9B1F-47F7BDC2DBF8}"/>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9476" y="0"/>
            <a:ext cx="12240000" cy="6906641"/>
          </a:xfrm>
          <a:prstGeom prst="rect">
            <a:avLst/>
          </a:prstGeom>
        </p:spPr>
      </p:pic>
      <p:sp>
        <p:nvSpPr>
          <p:cNvPr id="2" name="Title 1">
            <a:extLst>
              <a:ext uri="{FF2B5EF4-FFF2-40B4-BE49-F238E27FC236}">
                <a16:creationId xmlns:a16="http://schemas.microsoft.com/office/drawing/2014/main" id="{C478B3CD-9828-4280-95EC-5F9D73400FF8}"/>
              </a:ext>
            </a:extLst>
          </p:cNvPr>
          <p:cNvSpPr>
            <a:spLocks noGrp="1"/>
          </p:cNvSpPr>
          <p:nvPr>
            <p:ph type="ctrTitle"/>
          </p:nvPr>
        </p:nvSpPr>
        <p:spPr bwMode="white">
          <a:xfrm>
            <a:off x="2407627" y="2270908"/>
            <a:ext cx="7205554" cy="2188992"/>
          </a:xfrm>
        </p:spPr>
        <p:txBody>
          <a:bodyPr/>
          <a:lstStyle/>
          <a:p>
            <a:r>
              <a:rPr lang="en-US" dirty="0">
                <a:solidFill>
                  <a:schemeClr val="tx1"/>
                </a:solidFill>
              </a:rPr>
              <a:t>Stopping Browser Exploits</a:t>
            </a:r>
            <a:endParaRPr lang="en-US" dirty="0">
              <a:solidFill>
                <a:schemeClr val="accent1"/>
              </a:solidFill>
            </a:endParaRPr>
          </a:p>
        </p:txBody>
      </p:sp>
      <p:sp>
        <p:nvSpPr>
          <p:cNvPr id="3" name="Subtitle 2">
            <a:extLst>
              <a:ext uri="{FF2B5EF4-FFF2-40B4-BE49-F238E27FC236}">
                <a16:creationId xmlns:a16="http://schemas.microsoft.com/office/drawing/2014/main" id="{5A9A3178-CB65-4687-BC8A-DBB6F3C6EF12}"/>
              </a:ext>
            </a:extLst>
          </p:cNvPr>
          <p:cNvSpPr>
            <a:spLocks noGrp="1"/>
          </p:cNvSpPr>
          <p:nvPr>
            <p:ph type="subTitle" idx="1"/>
          </p:nvPr>
        </p:nvSpPr>
        <p:spPr/>
        <p:txBody>
          <a:bodyPr>
            <a:normAutofit lnSpcReduction="10000"/>
          </a:bodyPr>
          <a:lstStyle/>
          <a:p>
            <a:pPr>
              <a:lnSpc>
                <a:spcPct val="100000"/>
              </a:lnSpc>
            </a:pPr>
            <a:r>
              <a:rPr lang="en-US" sz="3200" dirty="0">
                <a:solidFill>
                  <a:schemeClr val="tx1"/>
                </a:solidFill>
                <a:cs typeface="Segoe UI" panose="020B0502040204020203" pitchFamily="34" charset="0"/>
              </a:rPr>
              <a:t>Tarun Tanmay</a:t>
            </a:r>
          </a:p>
          <a:p>
            <a:pPr>
              <a:lnSpc>
                <a:spcPct val="100000"/>
              </a:lnSpc>
            </a:pPr>
            <a:r>
              <a:rPr lang="en-US" sz="3200" dirty="0">
                <a:solidFill>
                  <a:schemeClr val="tx1"/>
                </a:solidFill>
                <a:cs typeface="Segoe UI" panose="020B0502040204020203" pitchFamily="34" charset="0"/>
              </a:rPr>
              <a:t>Jai Verma</a:t>
            </a:r>
          </a:p>
        </p:txBody>
      </p:sp>
      <p:sp>
        <p:nvSpPr>
          <p:cNvPr id="4" name="Slide Number Placeholder 3" hidden="1">
            <a:extLst>
              <a:ext uri="{FF2B5EF4-FFF2-40B4-BE49-F238E27FC236}">
                <a16:creationId xmlns:a16="http://schemas.microsoft.com/office/drawing/2014/main" id="{192D9B22-CA63-4CDB-8957-40947F45B732}"/>
              </a:ext>
            </a:extLst>
          </p:cNvPr>
          <p:cNvSpPr>
            <a:spLocks noGrp="1"/>
          </p:cNvSpPr>
          <p:nvPr>
            <p:ph type="sldNum" sz="quarter" idx="12"/>
          </p:nvPr>
        </p:nvSpPr>
        <p:spPr/>
        <p:txBody>
          <a:bodyPr/>
          <a:lstStyle/>
          <a:p>
            <a:fld id="{7AAC19ED-7CFA-4AF2-BE7E-6017F4B12C94}" type="slidenum">
              <a:rPr lang="en-US" smtClean="0"/>
              <a:t>1</a:t>
            </a:fld>
            <a:endParaRPr lang="en-US" dirty="0"/>
          </a:p>
        </p:txBody>
      </p:sp>
      <p:grpSp>
        <p:nvGrpSpPr>
          <p:cNvPr id="6" name="Group 5">
            <a:extLst>
              <a:ext uri="{FF2B5EF4-FFF2-40B4-BE49-F238E27FC236}">
                <a16:creationId xmlns:a16="http://schemas.microsoft.com/office/drawing/2014/main" id="{698C1723-6BE3-4292-90F2-43C7A22F5038}"/>
              </a:ext>
              <a:ext uri="{C183D7F6-B498-43B3-948B-1728B52AA6E4}">
                <adec:decorative xmlns:adec="http://schemas.microsoft.com/office/drawing/2017/decorative" val="1"/>
              </a:ext>
            </a:extLst>
          </p:cNvPr>
          <p:cNvGrpSpPr/>
          <p:nvPr/>
        </p:nvGrpSpPr>
        <p:grpSpPr bwMode="white">
          <a:xfrm>
            <a:off x="2407627" y="1184031"/>
            <a:ext cx="7376746" cy="4149970"/>
            <a:chOff x="2989385" y="1679331"/>
            <a:chExt cx="7376746" cy="2681654"/>
          </a:xfrm>
        </p:grpSpPr>
        <p:cxnSp>
          <p:nvCxnSpPr>
            <p:cNvPr id="7" name="Straight Connector 6">
              <a:extLst>
                <a:ext uri="{FF2B5EF4-FFF2-40B4-BE49-F238E27FC236}">
                  <a16:creationId xmlns:a16="http://schemas.microsoft.com/office/drawing/2014/main" id="{EFF9A4E4-33FF-4BA5-9A1C-6E8B73621BEB}"/>
                </a:ext>
              </a:extLst>
            </p:cNvPr>
            <p:cNvCxnSpPr/>
            <p:nvPr/>
          </p:nvCxnSpPr>
          <p:spPr bwMode="white">
            <a:xfrm>
              <a:off x="2989385" y="1679331"/>
              <a:ext cx="737674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D9168D7F-9049-4135-9731-02DB8D3CD4C9}"/>
                </a:ext>
              </a:extLst>
            </p:cNvPr>
            <p:cNvCxnSpPr/>
            <p:nvPr/>
          </p:nvCxnSpPr>
          <p:spPr bwMode="white">
            <a:xfrm>
              <a:off x="10366130" y="1688123"/>
              <a:ext cx="0" cy="2672862"/>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0A19D412-8FFA-4958-A76C-EB9E1F690AD9}"/>
                </a:ext>
              </a:extLst>
            </p:cNvPr>
            <p:cNvCxnSpPr/>
            <p:nvPr/>
          </p:nvCxnSpPr>
          <p:spPr bwMode="white">
            <a:xfrm>
              <a:off x="2989385" y="1679331"/>
              <a:ext cx="0" cy="26748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85B0E36-8696-452F-958E-984FBF104D99}"/>
                </a:ext>
              </a:extLst>
            </p:cNvPr>
            <p:cNvCxnSpPr/>
            <p:nvPr/>
          </p:nvCxnSpPr>
          <p:spPr bwMode="white">
            <a:xfrm>
              <a:off x="2989385" y="4354131"/>
              <a:ext cx="1740877"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D3F49821-5888-450B-ABA1-D4D7B73EC2AB}"/>
                </a:ext>
              </a:extLst>
            </p:cNvPr>
            <p:cNvCxnSpPr/>
            <p:nvPr/>
          </p:nvCxnSpPr>
          <p:spPr bwMode="white">
            <a:xfrm>
              <a:off x="8625254" y="4360985"/>
              <a:ext cx="1740877"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575169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B9005C-F3A0-41AD-92DB-B8F7DB3F97B5}"/>
              </a:ext>
            </a:extLst>
          </p:cNvPr>
          <p:cNvSpPr>
            <a:spLocks noGrp="1"/>
          </p:cNvSpPr>
          <p:nvPr>
            <p:ph type="title"/>
          </p:nvPr>
        </p:nvSpPr>
        <p:spPr/>
        <p:txBody>
          <a:bodyPr/>
          <a:lstStyle/>
          <a:p>
            <a:r>
              <a:rPr lang="en-US" dirty="0"/>
              <a:t>Why These Features Get Exploited</a:t>
            </a:r>
          </a:p>
        </p:txBody>
      </p:sp>
      <p:pic>
        <p:nvPicPr>
          <p:cNvPr id="7" name="Content Placeholder 6">
            <a:extLst>
              <a:ext uri="{FF2B5EF4-FFF2-40B4-BE49-F238E27FC236}">
                <a16:creationId xmlns:a16="http://schemas.microsoft.com/office/drawing/2014/main" id="{2D2D577F-B8B4-4473-A0F3-F4B2886D3EE7}"/>
              </a:ext>
            </a:extLst>
          </p:cNvPr>
          <p:cNvPicPr>
            <a:picLocks noGrp="1" noChangeAspect="1"/>
          </p:cNvPicPr>
          <p:nvPr>
            <p:ph idx="1"/>
          </p:nvPr>
        </p:nvPicPr>
        <p:blipFill>
          <a:blip r:embed="rId2">
            <a:extLst>
              <a:ext uri="{837473B0-CC2E-450A-ABE3-18F120FF3D39}">
                <a1611:picAttrSrcUrl xmlns:a1611="http://schemas.microsoft.com/office/drawing/2016/11/main" r:id="rId3"/>
              </a:ext>
            </a:extLst>
          </a:blip>
          <a:stretch>
            <a:fillRect/>
          </a:stretch>
        </p:blipFill>
        <p:spPr>
          <a:xfrm>
            <a:off x="7365585" y="1309278"/>
            <a:ext cx="3866296" cy="3478644"/>
          </a:xfrm>
        </p:spPr>
      </p:pic>
      <p:sp>
        <p:nvSpPr>
          <p:cNvPr id="4" name="Slide Number Placeholder 3">
            <a:extLst>
              <a:ext uri="{FF2B5EF4-FFF2-40B4-BE49-F238E27FC236}">
                <a16:creationId xmlns:a16="http://schemas.microsoft.com/office/drawing/2014/main" id="{6BF76887-3A99-4E9E-95AA-BA18BA68606D}"/>
              </a:ext>
            </a:extLst>
          </p:cNvPr>
          <p:cNvSpPr>
            <a:spLocks noGrp="1"/>
          </p:cNvSpPr>
          <p:nvPr>
            <p:ph type="sldNum" sz="quarter" idx="12"/>
          </p:nvPr>
        </p:nvSpPr>
        <p:spPr/>
        <p:txBody>
          <a:bodyPr/>
          <a:lstStyle/>
          <a:p>
            <a:fld id="{7AAC19ED-7CFA-4AF2-BE7E-6017F4B12C94}" type="slidenum">
              <a:rPr lang="en-US" noProof="0" smtClean="0"/>
              <a:t>10</a:t>
            </a:fld>
            <a:endParaRPr lang="en-US" noProof="0" dirty="0"/>
          </a:p>
        </p:txBody>
      </p:sp>
      <p:sp>
        <p:nvSpPr>
          <p:cNvPr id="5" name="Content Placeholder 4">
            <a:extLst>
              <a:ext uri="{FF2B5EF4-FFF2-40B4-BE49-F238E27FC236}">
                <a16:creationId xmlns:a16="http://schemas.microsoft.com/office/drawing/2014/main" id="{5B3DA81C-A72B-4C1F-8991-613E2451D815}"/>
              </a:ext>
            </a:extLst>
          </p:cNvPr>
          <p:cNvSpPr>
            <a:spLocks noGrp="1"/>
          </p:cNvSpPr>
          <p:nvPr>
            <p:ph sz="quarter" idx="13"/>
          </p:nvPr>
        </p:nvSpPr>
        <p:spPr/>
        <p:txBody>
          <a:bodyPr/>
          <a:lstStyle/>
          <a:p>
            <a:pPr marL="0" indent="0">
              <a:buNone/>
            </a:pPr>
            <a:r>
              <a:rPr lang="en-US" dirty="0"/>
              <a:t>These characteristics of modern Web browsers serve useful purposes, but they can also be exploited in a variety of ways. Browser software stores and accesses information about the computer on which it is installed and about the user, which can be uploaded to Web servers either deliberately by the user or in response to code on a Web site.</a:t>
            </a:r>
          </a:p>
          <a:p>
            <a:pPr marL="0" indent="0">
              <a:buNone/>
            </a:pPr>
            <a:r>
              <a:rPr lang="en-US" dirty="0"/>
              <a:t>This allows a hacker to program a website to run code in order to:</a:t>
            </a:r>
          </a:p>
          <a:p>
            <a:r>
              <a:rPr lang="en-US" dirty="0"/>
              <a:t>Transfer a virus to the client computer through the browser</a:t>
            </a:r>
          </a:p>
          <a:p>
            <a:r>
              <a:rPr lang="en-US" dirty="0"/>
              <a:t>Erase key system files</a:t>
            </a:r>
          </a:p>
          <a:p>
            <a:r>
              <a:rPr lang="en-US" dirty="0"/>
              <a:t>Plant a back door program that then allows the hacker to take control of the user's system</a:t>
            </a:r>
          </a:p>
        </p:txBody>
      </p:sp>
    </p:spTree>
    <p:extLst>
      <p:ext uri="{BB962C8B-B14F-4D97-AF65-F5344CB8AC3E}">
        <p14:creationId xmlns:p14="http://schemas.microsoft.com/office/powerpoint/2010/main" val="24598524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3C6348-F657-41C4-A791-6755E25E6D80}"/>
              </a:ext>
            </a:extLst>
          </p:cNvPr>
          <p:cNvSpPr>
            <a:spLocks noGrp="1"/>
          </p:cNvSpPr>
          <p:nvPr>
            <p:ph type="title"/>
          </p:nvPr>
        </p:nvSpPr>
        <p:spPr>
          <a:xfrm>
            <a:off x="594360" y="352848"/>
            <a:ext cx="10835638" cy="1002422"/>
          </a:xfrm>
        </p:spPr>
        <p:txBody>
          <a:bodyPr>
            <a:normAutofit fontScale="90000"/>
          </a:bodyPr>
          <a:lstStyle/>
          <a:p>
            <a:r>
              <a:rPr lang="en-US" dirty="0"/>
              <a:t>The King of Vulnerability: Internet Explorer</a:t>
            </a:r>
          </a:p>
        </p:txBody>
      </p:sp>
      <p:pic>
        <p:nvPicPr>
          <p:cNvPr id="9" name="Content Placeholder 8">
            <a:extLst>
              <a:ext uri="{FF2B5EF4-FFF2-40B4-BE49-F238E27FC236}">
                <a16:creationId xmlns:a16="http://schemas.microsoft.com/office/drawing/2014/main" id="{6535E9D9-D578-4913-9094-F12281ED2E4A}"/>
              </a:ext>
            </a:extLst>
          </p:cNvPr>
          <p:cNvPicPr>
            <a:picLocks noGrp="1" noChangeAspect="1"/>
          </p:cNvPicPr>
          <p:nvPr>
            <p:ph idx="1"/>
          </p:nvPr>
        </p:nvPicPr>
        <p:blipFill>
          <a:blip r:embed="rId2">
            <a:extLst>
              <a:ext uri="{837473B0-CC2E-450A-ABE3-18F120FF3D39}">
                <a1611:picAttrSrcUrl xmlns:a1611="http://schemas.microsoft.com/office/drawing/2016/11/main" r:id="rId3"/>
              </a:ext>
            </a:extLst>
          </a:blip>
          <a:stretch>
            <a:fillRect/>
          </a:stretch>
        </p:blipFill>
        <p:spPr>
          <a:xfrm>
            <a:off x="8585041" y="2118360"/>
            <a:ext cx="2844959" cy="2844959"/>
          </a:xfrm>
        </p:spPr>
      </p:pic>
      <p:sp>
        <p:nvSpPr>
          <p:cNvPr id="4" name="Slide Number Placeholder 3">
            <a:extLst>
              <a:ext uri="{FF2B5EF4-FFF2-40B4-BE49-F238E27FC236}">
                <a16:creationId xmlns:a16="http://schemas.microsoft.com/office/drawing/2014/main" id="{05A8A7AC-49E0-4039-BB35-B8A417622B3F}"/>
              </a:ext>
            </a:extLst>
          </p:cNvPr>
          <p:cNvSpPr>
            <a:spLocks noGrp="1"/>
          </p:cNvSpPr>
          <p:nvPr>
            <p:ph type="sldNum" sz="quarter" idx="12"/>
          </p:nvPr>
        </p:nvSpPr>
        <p:spPr/>
        <p:txBody>
          <a:bodyPr/>
          <a:lstStyle/>
          <a:p>
            <a:fld id="{7AAC19ED-7CFA-4AF2-BE7E-6017F4B12C94}" type="slidenum">
              <a:rPr lang="en-US" noProof="0" smtClean="0"/>
              <a:t>11</a:t>
            </a:fld>
            <a:endParaRPr lang="en-US" noProof="0" dirty="0"/>
          </a:p>
        </p:txBody>
      </p:sp>
      <p:sp>
        <p:nvSpPr>
          <p:cNvPr id="5" name="Content Placeholder 4">
            <a:extLst>
              <a:ext uri="{FF2B5EF4-FFF2-40B4-BE49-F238E27FC236}">
                <a16:creationId xmlns:a16="http://schemas.microsoft.com/office/drawing/2014/main" id="{0D4F34AE-1ABF-445F-88E9-E7AA2DA6F8B9}"/>
              </a:ext>
            </a:extLst>
          </p:cNvPr>
          <p:cNvSpPr>
            <a:spLocks noGrp="1"/>
          </p:cNvSpPr>
          <p:nvPr>
            <p:ph sz="quarter" idx="13"/>
          </p:nvPr>
        </p:nvSpPr>
        <p:spPr/>
        <p:txBody>
          <a:bodyPr/>
          <a:lstStyle/>
          <a:p>
            <a:pPr marL="0" indent="0">
              <a:buNone/>
            </a:pPr>
            <a:r>
              <a:rPr lang="en-US" dirty="0"/>
              <a:t>While all browsers are vulnerable to attacks; Firefox, Safari, and Chrome do have a fast response time for patching the vulnerabilities.</a:t>
            </a:r>
          </a:p>
          <a:p>
            <a:pPr marL="0" indent="0">
              <a:buNone/>
            </a:pPr>
            <a:r>
              <a:rPr lang="en-US" dirty="0"/>
              <a:t>And then there is Internet Explorer. Internet Explorer has long been considered one of the riskiest pieces of software out there. But since it was installed by default on all computers running Windows operating systems, most consumers stuck with it, despite its flaws. In fact, until Chrome came along, many consumers didn’t even know that they had a choice in which browser they used.  </a:t>
            </a:r>
          </a:p>
          <a:p>
            <a:pPr marL="0" indent="0">
              <a:buNone/>
            </a:pPr>
            <a:r>
              <a:rPr lang="en-US" dirty="0"/>
              <a:t>IE 6 was chock-full of vulnerabilities that often took Microsoft too long to address and patch. IE 7 was an improvement, but it was still behind other browsers at the time, such as Netscape and Opera.  </a:t>
            </a:r>
          </a:p>
        </p:txBody>
      </p:sp>
    </p:spTree>
    <p:extLst>
      <p:ext uri="{BB962C8B-B14F-4D97-AF65-F5344CB8AC3E}">
        <p14:creationId xmlns:p14="http://schemas.microsoft.com/office/powerpoint/2010/main" val="19273240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7D0318-7E70-4429-BA98-1A0CEE437B1D}"/>
              </a:ext>
            </a:extLst>
          </p:cNvPr>
          <p:cNvSpPr>
            <a:spLocks noGrp="1"/>
          </p:cNvSpPr>
          <p:nvPr>
            <p:ph type="title"/>
          </p:nvPr>
        </p:nvSpPr>
        <p:spPr/>
        <p:txBody>
          <a:bodyPr/>
          <a:lstStyle/>
          <a:p>
            <a:r>
              <a:rPr lang="en-US" dirty="0"/>
              <a:t>Nasty Attacks</a:t>
            </a:r>
          </a:p>
        </p:txBody>
      </p:sp>
      <p:pic>
        <p:nvPicPr>
          <p:cNvPr id="7" name="Content Placeholder 6">
            <a:extLst>
              <a:ext uri="{FF2B5EF4-FFF2-40B4-BE49-F238E27FC236}">
                <a16:creationId xmlns:a16="http://schemas.microsoft.com/office/drawing/2014/main" id="{F0DCB839-FE19-4F19-8E4E-BBB28FB3AA55}"/>
              </a:ext>
            </a:extLst>
          </p:cNvPr>
          <p:cNvPicPr>
            <a:picLocks noGrp="1" noChangeAspect="1"/>
          </p:cNvPicPr>
          <p:nvPr>
            <p:ph idx="1"/>
          </p:nvPr>
        </p:nvPicPr>
        <p:blipFill>
          <a:blip r:embed="rId2">
            <a:extLst>
              <a:ext uri="{837473B0-CC2E-450A-ABE3-18F120FF3D39}">
                <a1611:picAttrSrcUrl xmlns:a1611="http://schemas.microsoft.com/office/drawing/2016/11/main" r:id="rId3"/>
              </a:ext>
            </a:extLst>
          </a:blip>
          <a:stretch>
            <a:fillRect/>
          </a:stretch>
        </p:blipFill>
        <p:spPr>
          <a:xfrm>
            <a:off x="8460641" y="2255520"/>
            <a:ext cx="3213200" cy="1757218"/>
          </a:xfrm>
        </p:spPr>
      </p:pic>
      <p:sp>
        <p:nvSpPr>
          <p:cNvPr id="4" name="Slide Number Placeholder 3">
            <a:extLst>
              <a:ext uri="{FF2B5EF4-FFF2-40B4-BE49-F238E27FC236}">
                <a16:creationId xmlns:a16="http://schemas.microsoft.com/office/drawing/2014/main" id="{1E1E0150-9F01-4F1A-B5F8-5659D6CE747F}"/>
              </a:ext>
            </a:extLst>
          </p:cNvPr>
          <p:cNvSpPr>
            <a:spLocks noGrp="1"/>
          </p:cNvSpPr>
          <p:nvPr>
            <p:ph type="sldNum" sz="quarter" idx="12"/>
          </p:nvPr>
        </p:nvSpPr>
        <p:spPr/>
        <p:txBody>
          <a:bodyPr/>
          <a:lstStyle/>
          <a:p>
            <a:fld id="{7AAC19ED-7CFA-4AF2-BE7E-6017F4B12C94}" type="slidenum">
              <a:rPr lang="en-US" noProof="0" smtClean="0"/>
              <a:t>12</a:t>
            </a:fld>
            <a:endParaRPr lang="en-US" noProof="0" dirty="0"/>
          </a:p>
        </p:txBody>
      </p:sp>
      <p:sp>
        <p:nvSpPr>
          <p:cNvPr id="5" name="Content Placeholder 4">
            <a:extLst>
              <a:ext uri="{FF2B5EF4-FFF2-40B4-BE49-F238E27FC236}">
                <a16:creationId xmlns:a16="http://schemas.microsoft.com/office/drawing/2014/main" id="{4FC30733-0B1D-4B9A-B6D0-92E40DEB7BC0}"/>
              </a:ext>
            </a:extLst>
          </p:cNvPr>
          <p:cNvSpPr>
            <a:spLocks noGrp="1"/>
          </p:cNvSpPr>
          <p:nvPr>
            <p:ph sz="quarter" idx="13"/>
          </p:nvPr>
        </p:nvSpPr>
        <p:spPr/>
        <p:txBody>
          <a:bodyPr>
            <a:normAutofit lnSpcReduction="10000"/>
          </a:bodyPr>
          <a:lstStyle/>
          <a:p>
            <a:pPr marL="0" indent="0">
              <a:buNone/>
            </a:pPr>
            <a:r>
              <a:rPr lang="en-US" dirty="0"/>
              <a:t>The vulnerabilities in Internet Explorer have enabled a large portion of the malware and adware on the internet. Some of the discovered vulnerabilities affect all versions of the browser, while some only affect certain versions.</a:t>
            </a:r>
          </a:p>
          <a:p>
            <a:pPr marL="0" indent="0">
              <a:buNone/>
            </a:pPr>
            <a:endParaRPr lang="en-US" dirty="0"/>
          </a:p>
          <a:p>
            <a:pPr marL="0" indent="0">
              <a:buNone/>
            </a:pPr>
            <a:r>
              <a:rPr lang="en-US" sz="1900" dirty="0"/>
              <a:t>One of the worst recent Internet Explorer exploits was Double Kill (CVE-2018-8174), a remote code execution vulnerability in the Windows VBScript engine. Discovered in May 2018, it uses a “use-after-free” vulnerability with Microsoft Word as an attack vector. The Word files are sent to the user as an email attachment, which then opens Internet Explorer; this causes an executable program to open in the background, which allows Double Kill to take over the victim’s computer.  </a:t>
            </a:r>
          </a:p>
          <a:p>
            <a:pPr marL="0" indent="0">
              <a:buNone/>
            </a:pPr>
            <a:endParaRPr lang="en-US" dirty="0"/>
          </a:p>
        </p:txBody>
      </p:sp>
    </p:spTree>
    <p:extLst>
      <p:ext uri="{BB962C8B-B14F-4D97-AF65-F5344CB8AC3E}">
        <p14:creationId xmlns:p14="http://schemas.microsoft.com/office/powerpoint/2010/main" val="27774120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3950CD-B07C-4486-9B7A-B95E466ED714}"/>
              </a:ext>
            </a:extLst>
          </p:cNvPr>
          <p:cNvSpPr>
            <a:spLocks noGrp="1"/>
          </p:cNvSpPr>
          <p:nvPr>
            <p:ph type="title"/>
          </p:nvPr>
        </p:nvSpPr>
        <p:spPr/>
        <p:txBody>
          <a:bodyPr/>
          <a:lstStyle/>
          <a:p>
            <a:r>
              <a:rPr lang="en-US" dirty="0"/>
              <a:t>Common Vulnerabilities</a:t>
            </a:r>
          </a:p>
        </p:txBody>
      </p:sp>
      <p:pic>
        <p:nvPicPr>
          <p:cNvPr id="7" name="Content Placeholder 6">
            <a:extLst>
              <a:ext uri="{FF2B5EF4-FFF2-40B4-BE49-F238E27FC236}">
                <a16:creationId xmlns:a16="http://schemas.microsoft.com/office/drawing/2014/main" id="{1FBF9B4C-2464-4B25-951C-F437977F6CFC}"/>
              </a:ext>
            </a:extLst>
          </p:cNvPr>
          <p:cNvPicPr>
            <a:picLocks noGrp="1" noChangeAspect="1"/>
          </p:cNvPicPr>
          <p:nvPr>
            <p:ph idx="1"/>
          </p:nvPr>
        </p:nvPicPr>
        <p:blipFill>
          <a:blip r:embed="rId2">
            <a:extLst>
              <a:ext uri="{837473B0-CC2E-450A-ABE3-18F120FF3D39}">
                <a1611:picAttrSrcUrl xmlns:a1611="http://schemas.microsoft.com/office/drawing/2016/11/main" r:id="rId3"/>
              </a:ext>
            </a:extLst>
          </a:blip>
          <a:stretch>
            <a:fillRect/>
          </a:stretch>
        </p:blipFill>
        <p:spPr>
          <a:xfrm>
            <a:off x="7543798" y="2570621"/>
            <a:ext cx="3886200" cy="2203894"/>
          </a:xfrm>
        </p:spPr>
      </p:pic>
      <p:sp>
        <p:nvSpPr>
          <p:cNvPr id="4" name="Slide Number Placeholder 3">
            <a:extLst>
              <a:ext uri="{FF2B5EF4-FFF2-40B4-BE49-F238E27FC236}">
                <a16:creationId xmlns:a16="http://schemas.microsoft.com/office/drawing/2014/main" id="{A78148A3-9619-47A7-8252-DACE577191C0}"/>
              </a:ext>
            </a:extLst>
          </p:cNvPr>
          <p:cNvSpPr>
            <a:spLocks noGrp="1"/>
          </p:cNvSpPr>
          <p:nvPr>
            <p:ph type="sldNum" sz="quarter" idx="12"/>
          </p:nvPr>
        </p:nvSpPr>
        <p:spPr/>
        <p:txBody>
          <a:bodyPr/>
          <a:lstStyle/>
          <a:p>
            <a:fld id="{7AAC19ED-7CFA-4AF2-BE7E-6017F4B12C94}" type="slidenum">
              <a:rPr lang="en-US" noProof="0" smtClean="0"/>
              <a:t>13</a:t>
            </a:fld>
            <a:endParaRPr lang="en-US" noProof="0" dirty="0"/>
          </a:p>
        </p:txBody>
      </p:sp>
      <p:sp>
        <p:nvSpPr>
          <p:cNvPr id="5" name="Content Placeholder 4">
            <a:extLst>
              <a:ext uri="{FF2B5EF4-FFF2-40B4-BE49-F238E27FC236}">
                <a16:creationId xmlns:a16="http://schemas.microsoft.com/office/drawing/2014/main" id="{15162C10-F3C0-417B-B26D-355FA434D558}"/>
              </a:ext>
            </a:extLst>
          </p:cNvPr>
          <p:cNvSpPr>
            <a:spLocks noGrp="1"/>
          </p:cNvSpPr>
          <p:nvPr>
            <p:ph sz="quarter" idx="13"/>
          </p:nvPr>
        </p:nvSpPr>
        <p:spPr/>
        <p:txBody>
          <a:bodyPr/>
          <a:lstStyle/>
          <a:p>
            <a:pPr marL="0" indent="0">
              <a:buNone/>
            </a:pPr>
            <a:r>
              <a:rPr lang="en-US" dirty="0"/>
              <a:t>The default configuration for most web browsers enables scripting support, which can introduce multiple vulnerabilities, such as the following:</a:t>
            </a:r>
          </a:p>
          <a:p>
            <a:r>
              <a:rPr lang="en-US" dirty="0"/>
              <a:t>Cross-Site Scripting</a:t>
            </a:r>
          </a:p>
          <a:p>
            <a:r>
              <a:rPr lang="en-US" dirty="0"/>
              <a:t>Cross-Zone and Cross-Domain Vulnerabilities</a:t>
            </a:r>
          </a:p>
          <a:p>
            <a:r>
              <a:rPr lang="en-US" dirty="0"/>
              <a:t>Detection Evasion </a:t>
            </a:r>
          </a:p>
        </p:txBody>
      </p:sp>
    </p:spTree>
    <p:extLst>
      <p:ext uri="{BB962C8B-B14F-4D97-AF65-F5344CB8AC3E}">
        <p14:creationId xmlns:p14="http://schemas.microsoft.com/office/powerpoint/2010/main" val="7614699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04C1-8A2D-45A6-9B9B-BA317B39D6B6}"/>
              </a:ext>
            </a:extLst>
          </p:cNvPr>
          <p:cNvSpPr>
            <a:spLocks noGrp="1"/>
          </p:cNvSpPr>
          <p:nvPr>
            <p:ph type="title"/>
          </p:nvPr>
        </p:nvSpPr>
        <p:spPr/>
        <p:txBody>
          <a:bodyPr/>
          <a:lstStyle/>
          <a:p>
            <a:r>
              <a:rPr lang="en-US" dirty="0"/>
              <a:t>Cookies</a:t>
            </a:r>
          </a:p>
        </p:txBody>
      </p:sp>
      <p:pic>
        <p:nvPicPr>
          <p:cNvPr id="7" name="Content Placeholder 6">
            <a:extLst>
              <a:ext uri="{FF2B5EF4-FFF2-40B4-BE49-F238E27FC236}">
                <a16:creationId xmlns:a16="http://schemas.microsoft.com/office/drawing/2014/main" id="{08E5F846-892E-423B-99FC-AE9ECA9C1345}"/>
              </a:ext>
            </a:extLst>
          </p:cNvPr>
          <p:cNvPicPr>
            <a:picLocks noGrp="1" noChangeAspect="1"/>
          </p:cNvPicPr>
          <p:nvPr>
            <p:ph idx="1"/>
          </p:nvPr>
        </p:nvPicPr>
        <p:blipFill>
          <a:blip r:embed="rId2">
            <a:extLst>
              <a:ext uri="{837473B0-CC2E-450A-ABE3-18F120FF3D39}">
                <a1611:picAttrSrcUrl xmlns:a1611="http://schemas.microsoft.com/office/drawing/2016/11/main" r:id="rId3"/>
              </a:ext>
            </a:extLst>
          </a:blip>
          <a:stretch>
            <a:fillRect/>
          </a:stretch>
        </p:blipFill>
        <p:spPr>
          <a:xfrm>
            <a:off x="8591550" y="1534886"/>
            <a:ext cx="3258510" cy="3235234"/>
          </a:xfrm>
        </p:spPr>
      </p:pic>
      <p:sp>
        <p:nvSpPr>
          <p:cNvPr id="4" name="Slide Number Placeholder 3">
            <a:extLst>
              <a:ext uri="{FF2B5EF4-FFF2-40B4-BE49-F238E27FC236}">
                <a16:creationId xmlns:a16="http://schemas.microsoft.com/office/drawing/2014/main" id="{7F77BBBF-EF21-4310-BC98-43CD2BFB98C5}"/>
              </a:ext>
            </a:extLst>
          </p:cNvPr>
          <p:cNvSpPr>
            <a:spLocks noGrp="1"/>
          </p:cNvSpPr>
          <p:nvPr>
            <p:ph type="sldNum" sz="quarter" idx="12"/>
          </p:nvPr>
        </p:nvSpPr>
        <p:spPr/>
        <p:txBody>
          <a:bodyPr/>
          <a:lstStyle/>
          <a:p>
            <a:fld id="{7AAC19ED-7CFA-4AF2-BE7E-6017F4B12C94}" type="slidenum">
              <a:rPr lang="en-US" noProof="0" smtClean="0"/>
              <a:t>14</a:t>
            </a:fld>
            <a:endParaRPr lang="en-US" noProof="0" dirty="0"/>
          </a:p>
        </p:txBody>
      </p:sp>
      <p:sp>
        <p:nvSpPr>
          <p:cNvPr id="5" name="Content Placeholder 4">
            <a:extLst>
              <a:ext uri="{FF2B5EF4-FFF2-40B4-BE49-F238E27FC236}">
                <a16:creationId xmlns:a16="http://schemas.microsoft.com/office/drawing/2014/main" id="{00673A5C-C894-4E7A-AE8A-80B817229074}"/>
              </a:ext>
            </a:extLst>
          </p:cNvPr>
          <p:cNvSpPr>
            <a:spLocks noGrp="1"/>
          </p:cNvSpPr>
          <p:nvPr>
            <p:ph sz="quarter" idx="13"/>
          </p:nvPr>
        </p:nvSpPr>
        <p:spPr/>
        <p:txBody>
          <a:bodyPr/>
          <a:lstStyle/>
          <a:p>
            <a:pPr marL="0" indent="0">
              <a:buNone/>
            </a:pPr>
            <a:r>
              <a:rPr lang="en-US" dirty="0"/>
              <a:t>Cookies are another example of a useful tool used with Web browsers that can be exploited in various ways. Cookies are very small text files that a Web server creates on your computer to hold data that's used by the site. This information could be indicators that you visited the site before, preferred settings, personal information (such as your first and last name), username, password, or anything else that the Web site's designer wanted or needed your computer to retain while you visit the site.</a:t>
            </a:r>
          </a:p>
        </p:txBody>
      </p:sp>
    </p:spTree>
    <p:extLst>
      <p:ext uri="{BB962C8B-B14F-4D97-AF65-F5344CB8AC3E}">
        <p14:creationId xmlns:p14="http://schemas.microsoft.com/office/powerpoint/2010/main" val="9867128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9C05FB0-8C1E-4476-95D5-920C4BF757A8}"/>
              </a:ext>
            </a:extLst>
          </p:cNvPr>
          <p:cNvSpPr>
            <a:spLocks noGrp="1"/>
          </p:cNvSpPr>
          <p:nvPr>
            <p:ph type="sldNum" sz="quarter" idx="12"/>
          </p:nvPr>
        </p:nvSpPr>
        <p:spPr/>
        <p:txBody>
          <a:bodyPr/>
          <a:lstStyle/>
          <a:p>
            <a:fld id="{7AAC19ED-7CFA-4AF2-BE7E-6017F4B12C94}" type="slidenum">
              <a:rPr lang="en-US" noProof="0" smtClean="0"/>
              <a:t>15</a:t>
            </a:fld>
            <a:endParaRPr lang="en-US" noProof="0" dirty="0"/>
          </a:p>
        </p:txBody>
      </p:sp>
      <p:graphicFrame>
        <p:nvGraphicFramePr>
          <p:cNvPr id="6" name="Content Placeholder 5">
            <a:extLst>
              <a:ext uri="{FF2B5EF4-FFF2-40B4-BE49-F238E27FC236}">
                <a16:creationId xmlns:a16="http://schemas.microsoft.com/office/drawing/2014/main" id="{B41ED7A7-F902-4A7E-B2DE-686C26333267}"/>
              </a:ext>
            </a:extLst>
          </p:cNvPr>
          <p:cNvGraphicFramePr>
            <a:graphicFrameLocks noGrp="1"/>
          </p:cNvGraphicFramePr>
          <p:nvPr>
            <p:ph sz="quarter" idx="13"/>
            <p:extLst>
              <p:ext uri="{D42A27DB-BD31-4B8C-83A1-F6EECF244321}">
                <p14:modId xmlns:p14="http://schemas.microsoft.com/office/powerpoint/2010/main" val="4063181672"/>
              </p:ext>
            </p:extLst>
          </p:nvPr>
        </p:nvGraphicFramePr>
        <p:xfrm>
          <a:off x="2030412" y="587179"/>
          <a:ext cx="9113520" cy="497938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360576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838F4-3941-4B0B-A630-85C210B86D9C}"/>
              </a:ext>
            </a:extLst>
          </p:cNvPr>
          <p:cNvSpPr>
            <a:spLocks noGrp="1"/>
          </p:cNvSpPr>
          <p:nvPr>
            <p:ph type="title"/>
          </p:nvPr>
        </p:nvSpPr>
        <p:spPr/>
        <p:txBody>
          <a:bodyPr/>
          <a:lstStyle/>
          <a:p>
            <a:r>
              <a:rPr lang="en-US" dirty="0"/>
              <a:t>Session Cookies	</a:t>
            </a:r>
          </a:p>
        </p:txBody>
      </p:sp>
      <p:pic>
        <p:nvPicPr>
          <p:cNvPr id="7" name="Content Placeholder 6">
            <a:extLst>
              <a:ext uri="{FF2B5EF4-FFF2-40B4-BE49-F238E27FC236}">
                <a16:creationId xmlns:a16="http://schemas.microsoft.com/office/drawing/2014/main" id="{51C63D07-E08D-4504-AA79-791A3CD8C094}"/>
              </a:ext>
            </a:extLst>
          </p:cNvPr>
          <p:cNvPicPr>
            <a:picLocks noGrp="1" noChangeAspect="1"/>
          </p:cNvPicPr>
          <p:nvPr>
            <p:ph idx="1"/>
          </p:nvPr>
        </p:nvPicPr>
        <p:blipFill>
          <a:blip r:embed="rId2">
            <a:extLst>
              <a:ext uri="{837473B0-CC2E-450A-ABE3-18F120FF3D39}">
                <a1611:picAttrSrcUrl xmlns:a1611="http://schemas.microsoft.com/office/drawing/2016/11/main" r:id="rId3"/>
              </a:ext>
            </a:extLst>
          </a:blip>
          <a:stretch>
            <a:fillRect/>
          </a:stretch>
        </p:blipFill>
        <p:spPr>
          <a:xfrm>
            <a:off x="7183116" y="3672568"/>
            <a:ext cx="4246882" cy="2123440"/>
          </a:xfrm>
        </p:spPr>
      </p:pic>
      <p:sp>
        <p:nvSpPr>
          <p:cNvPr id="4" name="Slide Number Placeholder 3">
            <a:extLst>
              <a:ext uri="{FF2B5EF4-FFF2-40B4-BE49-F238E27FC236}">
                <a16:creationId xmlns:a16="http://schemas.microsoft.com/office/drawing/2014/main" id="{876D14B9-540A-4747-BCDC-0FFC2913F6FC}"/>
              </a:ext>
            </a:extLst>
          </p:cNvPr>
          <p:cNvSpPr>
            <a:spLocks noGrp="1"/>
          </p:cNvSpPr>
          <p:nvPr>
            <p:ph type="sldNum" sz="quarter" idx="12"/>
          </p:nvPr>
        </p:nvSpPr>
        <p:spPr/>
        <p:txBody>
          <a:bodyPr/>
          <a:lstStyle/>
          <a:p>
            <a:fld id="{7AAC19ED-7CFA-4AF2-BE7E-6017F4B12C94}" type="slidenum">
              <a:rPr lang="en-US" noProof="0" smtClean="0"/>
              <a:t>16</a:t>
            </a:fld>
            <a:endParaRPr lang="en-US" noProof="0" dirty="0"/>
          </a:p>
        </p:txBody>
      </p:sp>
      <p:sp>
        <p:nvSpPr>
          <p:cNvPr id="5" name="Content Placeholder 4">
            <a:extLst>
              <a:ext uri="{FF2B5EF4-FFF2-40B4-BE49-F238E27FC236}">
                <a16:creationId xmlns:a16="http://schemas.microsoft.com/office/drawing/2014/main" id="{5EC0178B-8C91-49AC-AC41-D3936F290F7D}"/>
              </a:ext>
            </a:extLst>
          </p:cNvPr>
          <p:cNvSpPr>
            <a:spLocks noGrp="1"/>
          </p:cNvSpPr>
          <p:nvPr>
            <p:ph sz="quarter" idx="13"/>
          </p:nvPr>
        </p:nvSpPr>
        <p:spPr/>
        <p:txBody>
          <a:bodyPr/>
          <a:lstStyle/>
          <a:p>
            <a:pPr marL="0" indent="0">
              <a:buNone/>
            </a:pPr>
            <a:r>
              <a:rPr lang="en-US" dirty="0"/>
              <a:t>Are cookies that are created to store information on a temporary basis, such as when you do online shopping and store items in a shopping cart. When you visit the Web site and perform actions (like adding items to a shopping cart) the information is saved in the cookie, but these are removed from your computer when you shut down your Web browser.</a:t>
            </a:r>
          </a:p>
        </p:txBody>
      </p:sp>
    </p:spTree>
    <p:extLst>
      <p:ext uri="{BB962C8B-B14F-4D97-AF65-F5344CB8AC3E}">
        <p14:creationId xmlns:p14="http://schemas.microsoft.com/office/powerpoint/2010/main" val="15781566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281945-E730-4DF5-BE36-CF0C2439EA1F}"/>
              </a:ext>
            </a:extLst>
          </p:cNvPr>
          <p:cNvSpPr>
            <a:spLocks noGrp="1"/>
          </p:cNvSpPr>
          <p:nvPr>
            <p:ph type="title"/>
          </p:nvPr>
        </p:nvSpPr>
        <p:spPr/>
        <p:txBody>
          <a:bodyPr/>
          <a:lstStyle/>
          <a:p>
            <a:r>
              <a:rPr lang="en-US" dirty="0"/>
              <a:t>Persistent Cookies</a:t>
            </a:r>
          </a:p>
        </p:txBody>
      </p:sp>
      <p:pic>
        <p:nvPicPr>
          <p:cNvPr id="7" name="Content Placeholder 6">
            <a:extLst>
              <a:ext uri="{FF2B5EF4-FFF2-40B4-BE49-F238E27FC236}">
                <a16:creationId xmlns:a16="http://schemas.microsoft.com/office/drawing/2014/main" id="{88179678-A66B-448A-88CC-DF37106D217B}"/>
              </a:ext>
            </a:extLst>
          </p:cNvPr>
          <p:cNvPicPr>
            <a:picLocks noGrp="1" noChangeAspect="1"/>
          </p:cNvPicPr>
          <p:nvPr>
            <p:ph idx="1"/>
          </p:nvPr>
        </p:nvPicPr>
        <p:blipFill>
          <a:blip r:embed="rId2">
            <a:extLst>
              <a:ext uri="{837473B0-CC2E-450A-ABE3-18F120FF3D39}">
                <a1611:picAttrSrcUrl xmlns:a1611="http://schemas.microsoft.com/office/drawing/2016/11/main" r:id="rId3"/>
              </a:ext>
            </a:extLst>
          </a:blip>
          <a:stretch>
            <a:fillRect/>
          </a:stretch>
        </p:blipFill>
        <p:spPr>
          <a:xfrm>
            <a:off x="8048740" y="4082187"/>
            <a:ext cx="3735271" cy="2188634"/>
          </a:xfrm>
        </p:spPr>
      </p:pic>
      <p:sp>
        <p:nvSpPr>
          <p:cNvPr id="4" name="Slide Number Placeholder 3">
            <a:extLst>
              <a:ext uri="{FF2B5EF4-FFF2-40B4-BE49-F238E27FC236}">
                <a16:creationId xmlns:a16="http://schemas.microsoft.com/office/drawing/2014/main" id="{76302C4A-5424-4104-9098-220E6D295CF0}"/>
              </a:ext>
            </a:extLst>
          </p:cNvPr>
          <p:cNvSpPr>
            <a:spLocks noGrp="1"/>
          </p:cNvSpPr>
          <p:nvPr>
            <p:ph type="sldNum" sz="quarter" idx="12"/>
          </p:nvPr>
        </p:nvSpPr>
        <p:spPr/>
        <p:txBody>
          <a:bodyPr/>
          <a:lstStyle/>
          <a:p>
            <a:fld id="{7AAC19ED-7CFA-4AF2-BE7E-6017F4B12C94}" type="slidenum">
              <a:rPr lang="en-US" noProof="0" smtClean="0"/>
              <a:t>17</a:t>
            </a:fld>
            <a:endParaRPr lang="en-US" noProof="0" dirty="0"/>
          </a:p>
        </p:txBody>
      </p:sp>
      <p:sp>
        <p:nvSpPr>
          <p:cNvPr id="5" name="Content Placeholder 4">
            <a:extLst>
              <a:ext uri="{FF2B5EF4-FFF2-40B4-BE49-F238E27FC236}">
                <a16:creationId xmlns:a16="http://schemas.microsoft.com/office/drawing/2014/main" id="{868412E8-D2EB-4945-A75A-E16130EFDB5B}"/>
              </a:ext>
            </a:extLst>
          </p:cNvPr>
          <p:cNvSpPr>
            <a:spLocks noGrp="1"/>
          </p:cNvSpPr>
          <p:nvPr>
            <p:ph sz="quarter" idx="13"/>
          </p:nvPr>
        </p:nvSpPr>
        <p:spPr/>
        <p:txBody>
          <a:bodyPr/>
          <a:lstStyle/>
          <a:p>
            <a:pPr marL="0" indent="0">
              <a:buNone/>
            </a:pPr>
            <a:r>
              <a:rPr lang="en-US" dirty="0"/>
              <a:t>Are cookies that are created to store information on a long-term basis. They are often used on Web sites that have an option for users to save login information, so the person doesn't have to login each time they visit, or to save other settings like the language you want content to be displayed in, your first and last name, or other information. Because they are designed to store the information long-term, they will remain on your computer for a specified time (which could be days, months, or years) or until you delete them.</a:t>
            </a:r>
          </a:p>
        </p:txBody>
      </p:sp>
    </p:spTree>
    <p:extLst>
      <p:ext uri="{BB962C8B-B14F-4D97-AF65-F5344CB8AC3E}">
        <p14:creationId xmlns:p14="http://schemas.microsoft.com/office/powerpoint/2010/main" val="6905108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6935DB-18F2-45B8-876B-C1629A338F8A}"/>
              </a:ext>
            </a:extLst>
          </p:cNvPr>
          <p:cNvSpPr>
            <a:spLocks noGrp="1"/>
          </p:cNvSpPr>
          <p:nvPr>
            <p:ph type="title"/>
          </p:nvPr>
        </p:nvSpPr>
        <p:spPr/>
        <p:txBody>
          <a:bodyPr/>
          <a:lstStyle/>
          <a:p>
            <a:r>
              <a:rPr lang="en-US" dirty="0"/>
              <a:t>Risk of Cookies</a:t>
            </a:r>
          </a:p>
        </p:txBody>
      </p:sp>
      <p:pic>
        <p:nvPicPr>
          <p:cNvPr id="7" name="Content Placeholder 6">
            <a:extLst>
              <a:ext uri="{FF2B5EF4-FFF2-40B4-BE49-F238E27FC236}">
                <a16:creationId xmlns:a16="http://schemas.microsoft.com/office/drawing/2014/main" id="{3B23D7C1-E593-4662-851A-519074410D7B}"/>
              </a:ext>
            </a:extLst>
          </p:cNvPr>
          <p:cNvPicPr>
            <a:picLocks noGrp="1" noChangeAspect="1"/>
          </p:cNvPicPr>
          <p:nvPr>
            <p:ph idx="1"/>
          </p:nvPr>
        </p:nvPicPr>
        <p:blipFill>
          <a:blip r:embed="rId2">
            <a:extLst>
              <a:ext uri="{837473B0-CC2E-450A-ABE3-18F120FF3D39}">
                <a1611:picAttrSrcUrl xmlns:a1611="http://schemas.microsoft.com/office/drawing/2016/11/main" r:id="rId3"/>
              </a:ext>
            </a:extLst>
          </a:blip>
          <a:stretch>
            <a:fillRect/>
          </a:stretch>
        </p:blipFill>
        <p:spPr>
          <a:xfrm>
            <a:off x="7757158" y="352848"/>
            <a:ext cx="3672840" cy="5193069"/>
          </a:xfrm>
        </p:spPr>
      </p:pic>
      <p:sp>
        <p:nvSpPr>
          <p:cNvPr id="4" name="Slide Number Placeholder 3">
            <a:extLst>
              <a:ext uri="{FF2B5EF4-FFF2-40B4-BE49-F238E27FC236}">
                <a16:creationId xmlns:a16="http://schemas.microsoft.com/office/drawing/2014/main" id="{824EE17F-11E4-47D4-9978-15C9F848099C}"/>
              </a:ext>
            </a:extLst>
          </p:cNvPr>
          <p:cNvSpPr>
            <a:spLocks noGrp="1"/>
          </p:cNvSpPr>
          <p:nvPr>
            <p:ph type="sldNum" sz="quarter" idx="12"/>
          </p:nvPr>
        </p:nvSpPr>
        <p:spPr/>
        <p:txBody>
          <a:bodyPr/>
          <a:lstStyle/>
          <a:p>
            <a:fld id="{7AAC19ED-7CFA-4AF2-BE7E-6017F4B12C94}" type="slidenum">
              <a:rPr lang="en-US" noProof="0" smtClean="0"/>
              <a:t>18</a:t>
            </a:fld>
            <a:endParaRPr lang="en-US" noProof="0" dirty="0"/>
          </a:p>
        </p:txBody>
      </p:sp>
      <p:sp>
        <p:nvSpPr>
          <p:cNvPr id="5" name="Content Placeholder 4">
            <a:extLst>
              <a:ext uri="{FF2B5EF4-FFF2-40B4-BE49-F238E27FC236}">
                <a16:creationId xmlns:a16="http://schemas.microsoft.com/office/drawing/2014/main" id="{E925433E-0810-41EA-9E5B-BDC68B61B69F}"/>
              </a:ext>
            </a:extLst>
          </p:cNvPr>
          <p:cNvSpPr>
            <a:spLocks noGrp="1"/>
          </p:cNvSpPr>
          <p:nvPr>
            <p:ph sz="quarter" idx="13"/>
          </p:nvPr>
        </p:nvSpPr>
        <p:spPr/>
        <p:txBody>
          <a:bodyPr/>
          <a:lstStyle/>
          <a:p>
            <a:r>
              <a:rPr lang="en-US" dirty="0"/>
              <a:t>Since cookies are saved to computer to access the data later, the computer assumes that the data remains unchanged. However, if this data is modified, the incorrect data can be returned to the website.</a:t>
            </a:r>
          </a:p>
          <a:p>
            <a:r>
              <a:rPr lang="en-US" dirty="0"/>
              <a:t>Cookies can also be stolen which can allow a hacker to access a website while pretending to be you. If the cookie contained a password, the attacker will be able to access secure areas.</a:t>
            </a:r>
          </a:p>
        </p:txBody>
      </p:sp>
    </p:spTree>
    <p:extLst>
      <p:ext uri="{BB962C8B-B14F-4D97-AF65-F5344CB8AC3E}">
        <p14:creationId xmlns:p14="http://schemas.microsoft.com/office/powerpoint/2010/main" val="42428686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C65FEF-3BA7-40BD-AB4F-5AA15659E965}"/>
              </a:ext>
            </a:extLst>
          </p:cNvPr>
          <p:cNvSpPr>
            <a:spLocks noGrp="1"/>
          </p:cNvSpPr>
          <p:nvPr>
            <p:ph type="title"/>
          </p:nvPr>
        </p:nvSpPr>
        <p:spPr/>
        <p:txBody>
          <a:bodyPr/>
          <a:lstStyle/>
          <a:p>
            <a:r>
              <a:rPr lang="en-US" dirty="0"/>
              <a:t>Cookie Security</a:t>
            </a:r>
          </a:p>
        </p:txBody>
      </p:sp>
      <p:pic>
        <p:nvPicPr>
          <p:cNvPr id="11" name="Content Placeholder 10">
            <a:extLst>
              <a:ext uri="{FF2B5EF4-FFF2-40B4-BE49-F238E27FC236}">
                <a16:creationId xmlns:a16="http://schemas.microsoft.com/office/drawing/2014/main" id="{706EFCEE-5606-4305-AB76-EBD2051CA7C2}"/>
              </a:ext>
            </a:extLst>
          </p:cNvPr>
          <p:cNvPicPr>
            <a:picLocks noGrp="1" noChangeAspect="1"/>
          </p:cNvPicPr>
          <p:nvPr>
            <p:ph idx="1"/>
          </p:nvPr>
        </p:nvPicPr>
        <p:blipFill>
          <a:blip r:embed="rId2">
            <a:extLst>
              <a:ext uri="{837473B0-CC2E-450A-ABE3-18F120FF3D39}">
                <a1611:picAttrSrcUrl xmlns:a1611="http://schemas.microsoft.com/office/drawing/2016/11/main" r:id="rId3"/>
              </a:ext>
            </a:extLst>
          </a:blip>
          <a:stretch>
            <a:fillRect/>
          </a:stretch>
        </p:blipFill>
        <p:spPr>
          <a:xfrm>
            <a:off x="8219406" y="1534886"/>
            <a:ext cx="3972593" cy="2444671"/>
          </a:xfrm>
        </p:spPr>
      </p:pic>
      <p:sp>
        <p:nvSpPr>
          <p:cNvPr id="4" name="Slide Number Placeholder 3">
            <a:extLst>
              <a:ext uri="{FF2B5EF4-FFF2-40B4-BE49-F238E27FC236}">
                <a16:creationId xmlns:a16="http://schemas.microsoft.com/office/drawing/2014/main" id="{7E05C041-525F-4678-9A93-0B999BE871D3}"/>
              </a:ext>
            </a:extLst>
          </p:cNvPr>
          <p:cNvSpPr>
            <a:spLocks noGrp="1"/>
          </p:cNvSpPr>
          <p:nvPr>
            <p:ph type="sldNum" sz="quarter" idx="12"/>
          </p:nvPr>
        </p:nvSpPr>
        <p:spPr/>
        <p:txBody>
          <a:bodyPr/>
          <a:lstStyle/>
          <a:p>
            <a:fld id="{7AAC19ED-7CFA-4AF2-BE7E-6017F4B12C94}" type="slidenum">
              <a:rPr lang="en-US" noProof="0" smtClean="0"/>
              <a:t>19</a:t>
            </a:fld>
            <a:endParaRPr lang="en-US" noProof="0" dirty="0"/>
          </a:p>
        </p:txBody>
      </p:sp>
      <p:sp>
        <p:nvSpPr>
          <p:cNvPr id="5" name="Content Placeholder 4">
            <a:extLst>
              <a:ext uri="{FF2B5EF4-FFF2-40B4-BE49-F238E27FC236}">
                <a16:creationId xmlns:a16="http://schemas.microsoft.com/office/drawing/2014/main" id="{239C1403-2EAB-4199-A6D2-2B411668EBB1}"/>
              </a:ext>
            </a:extLst>
          </p:cNvPr>
          <p:cNvSpPr>
            <a:spLocks noGrp="1"/>
          </p:cNvSpPr>
          <p:nvPr>
            <p:ph sz="quarter" idx="13"/>
          </p:nvPr>
        </p:nvSpPr>
        <p:spPr/>
        <p:txBody>
          <a:bodyPr/>
          <a:lstStyle/>
          <a:p>
            <a:pPr marL="0" indent="0">
              <a:buNone/>
            </a:pPr>
            <a:r>
              <a:rPr lang="en-US" dirty="0"/>
              <a:t>If sensitive data must be stored, then the information should be encrypted and transmitted using the Transport Layer Security (TLS) or SSL protocols, which we discuss later in this tutorial. By using SSL, the cookie can be sent encrypted, meaning that the data in the cookie won't be plain to see if anyone intercepts it. Without TLS or SSL, someone using a packet sniffer or other tools to view data transmitted across the network will be unable to read the contents of the cookie.</a:t>
            </a:r>
          </a:p>
        </p:txBody>
      </p:sp>
    </p:spTree>
    <p:extLst>
      <p:ext uri="{BB962C8B-B14F-4D97-AF65-F5344CB8AC3E}">
        <p14:creationId xmlns:p14="http://schemas.microsoft.com/office/powerpoint/2010/main" val="30583382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89CD59-0097-403E-915F-9E6E1407F5F9}"/>
              </a:ext>
            </a:extLst>
          </p:cNvPr>
          <p:cNvSpPr>
            <a:spLocks noGrp="1"/>
          </p:cNvSpPr>
          <p:nvPr>
            <p:ph type="title"/>
          </p:nvPr>
        </p:nvSpPr>
        <p:spPr>
          <a:xfrm>
            <a:off x="0" y="569066"/>
            <a:ext cx="4850130" cy="4952492"/>
          </a:xfrm>
        </p:spPr>
        <p:txBody>
          <a:bodyPr/>
          <a:lstStyle/>
          <a:p>
            <a:r>
              <a:rPr lang="en-US" dirty="0"/>
              <a:t>INTRODUCTION</a:t>
            </a:r>
          </a:p>
        </p:txBody>
      </p:sp>
      <p:sp>
        <p:nvSpPr>
          <p:cNvPr id="3" name="Content Placeholder 2">
            <a:extLst>
              <a:ext uri="{FF2B5EF4-FFF2-40B4-BE49-F238E27FC236}">
                <a16:creationId xmlns:a16="http://schemas.microsoft.com/office/drawing/2014/main" id="{2E689ECC-EF14-48FA-B876-26ECEC239417}"/>
              </a:ext>
            </a:extLst>
          </p:cNvPr>
          <p:cNvSpPr>
            <a:spLocks noGrp="1"/>
          </p:cNvSpPr>
          <p:nvPr>
            <p:ph idx="1"/>
          </p:nvPr>
        </p:nvSpPr>
        <p:spPr/>
        <p:txBody>
          <a:bodyPr/>
          <a:lstStyle/>
          <a:p>
            <a:pPr marL="0" indent="0">
              <a:buNone/>
            </a:pPr>
            <a:r>
              <a:rPr lang="en-US" sz="2800" b="1" i="1" u="sng" dirty="0"/>
              <a:t>BROWSER EXPLOITS</a:t>
            </a:r>
          </a:p>
          <a:p>
            <a:pPr marL="0" indent="0">
              <a:buNone/>
            </a:pPr>
            <a:r>
              <a:rPr lang="en-US" dirty="0"/>
              <a:t>	A malicious code that takes advantage of a vulnerability in the code of a web browser in order to breach a its security and access data or modify settings.</a:t>
            </a:r>
          </a:p>
          <a:p>
            <a:r>
              <a:rPr lang="en-US" dirty="0"/>
              <a:t>How Exploits Work</a:t>
            </a:r>
          </a:p>
          <a:p>
            <a:r>
              <a:rPr lang="en-US" dirty="0"/>
              <a:t>Exploitable Characteristics</a:t>
            </a:r>
          </a:p>
          <a:p>
            <a:r>
              <a:rPr lang="en-US" dirty="0"/>
              <a:t>Common Vulnerabilities</a:t>
            </a:r>
          </a:p>
          <a:p>
            <a:r>
              <a:rPr lang="en-US" dirty="0"/>
              <a:t>Cookies</a:t>
            </a:r>
          </a:p>
          <a:p>
            <a:r>
              <a:rPr lang="en-US" dirty="0"/>
              <a:t>Web Spoofing</a:t>
            </a:r>
          </a:p>
          <a:p>
            <a:r>
              <a:rPr lang="en-US" dirty="0"/>
              <a:t>Web Server Exploits</a:t>
            </a:r>
          </a:p>
        </p:txBody>
      </p:sp>
      <p:sp>
        <p:nvSpPr>
          <p:cNvPr id="4" name="Slide Number Placeholder 3">
            <a:extLst>
              <a:ext uri="{FF2B5EF4-FFF2-40B4-BE49-F238E27FC236}">
                <a16:creationId xmlns:a16="http://schemas.microsoft.com/office/drawing/2014/main" id="{900EDDC8-A251-40A9-B2AF-CCB3A24E0FA5}"/>
              </a:ext>
            </a:extLst>
          </p:cNvPr>
          <p:cNvSpPr>
            <a:spLocks noGrp="1"/>
          </p:cNvSpPr>
          <p:nvPr>
            <p:ph type="sldNum" sz="quarter" idx="12"/>
          </p:nvPr>
        </p:nvSpPr>
        <p:spPr/>
        <p:txBody>
          <a:bodyPr/>
          <a:lstStyle/>
          <a:p>
            <a:fld id="{7AAC19ED-7CFA-4AF2-BE7E-6017F4B12C94}" type="slidenum">
              <a:rPr lang="en-US" noProof="0" smtClean="0"/>
              <a:t>2</a:t>
            </a:fld>
            <a:endParaRPr lang="en-US" noProof="0" dirty="0"/>
          </a:p>
        </p:txBody>
      </p:sp>
      <p:pic>
        <p:nvPicPr>
          <p:cNvPr id="6" name="Picture 5">
            <a:extLst>
              <a:ext uri="{FF2B5EF4-FFF2-40B4-BE49-F238E27FC236}">
                <a16:creationId xmlns:a16="http://schemas.microsoft.com/office/drawing/2014/main" id="{DA807636-3925-428F-9575-84A94E8E0BF4}"/>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1045826" y="2020514"/>
            <a:ext cx="3206605" cy="2501152"/>
          </a:xfrm>
          <a:prstGeom prst="rect">
            <a:avLst/>
          </a:prstGeom>
        </p:spPr>
      </p:pic>
    </p:spTree>
    <p:extLst>
      <p:ext uri="{BB962C8B-B14F-4D97-AF65-F5344CB8AC3E}">
        <p14:creationId xmlns:p14="http://schemas.microsoft.com/office/powerpoint/2010/main" val="237009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E4E58-8246-4C1E-947E-0DCA4D171A87}"/>
              </a:ext>
            </a:extLst>
          </p:cNvPr>
          <p:cNvSpPr>
            <a:spLocks noGrp="1"/>
          </p:cNvSpPr>
          <p:nvPr>
            <p:ph type="title"/>
          </p:nvPr>
        </p:nvSpPr>
        <p:spPr/>
        <p:txBody>
          <a:bodyPr>
            <a:normAutofit/>
          </a:bodyPr>
          <a:lstStyle/>
          <a:p>
            <a:r>
              <a:rPr lang="en-US" dirty="0"/>
              <a:t>Web Spoofing</a:t>
            </a:r>
          </a:p>
        </p:txBody>
      </p:sp>
      <p:pic>
        <p:nvPicPr>
          <p:cNvPr id="7" name="Content Placeholder 6">
            <a:extLst>
              <a:ext uri="{FF2B5EF4-FFF2-40B4-BE49-F238E27FC236}">
                <a16:creationId xmlns:a16="http://schemas.microsoft.com/office/drawing/2014/main" id="{7502DA1A-CADA-4BC0-915F-4BB874A7E826}"/>
              </a:ext>
            </a:extLst>
          </p:cNvPr>
          <p:cNvPicPr>
            <a:picLocks noGrp="1" noChangeAspect="1"/>
          </p:cNvPicPr>
          <p:nvPr>
            <p:ph idx="1"/>
          </p:nvPr>
        </p:nvPicPr>
        <p:blipFill>
          <a:blip r:embed="rId2">
            <a:extLst>
              <a:ext uri="{837473B0-CC2E-450A-ABE3-18F120FF3D39}">
                <a1611:picAttrSrcUrl xmlns:a1611="http://schemas.microsoft.com/office/drawing/2016/11/main" r:id="rId3"/>
              </a:ext>
            </a:extLst>
          </a:blip>
          <a:stretch>
            <a:fillRect/>
          </a:stretch>
        </p:blipFill>
        <p:spPr>
          <a:xfrm>
            <a:off x="5864223" y="3027363"/>
            <a:ext cx="5565778" cy="2782888"/>
          </a:xfrm>
        </p:spPr>
      </p:pic>
      <p:sp>
        <p:nvSpPr>
          <p:cNvPr id="4" name="Slide Number Placeholder 3">
            <a:extLst>
              <a:ext uri="{FF2B5EF4-FFF2-40B4-BE49-F238E27FC236}">
                <a16:creationId xmlns:a16="http://schemas.microsoft.com/office/drawing/2014/main" id="{811AD59B-0751-4FDE-A096-FD6286C9ADA5}"/>
              </a:ext>
            </a:extLst>
          </p:cNvPr>
          <p:cNvSpPr>
            <a:spLocks noGrp="1"/>
          </p:cNvSpPr>
          <p:nvPr>
            <p:ph type="sldNum" sz="quarter" idx="12"/>
          </p:nvPr>
        </p:nvSpPr>
        <p:spPr/>
        <p:txBody>
          <a:bodyPr/>
          <a:lstStyle/>
          <a:p>
            <a:fld id="{7AAC19ED-7CFA-4AF2-BE7E-6017F4B12C94}" type="slidenum">
              <a:rPr lang="en-US" noProof="0" smtClean="0"/>
              <a:t>20</a:t>
            </a:fld>
            <a:endParaRPr lang="en-US" noProof="0" dirty="0"/>
          </a:p>
        </p:txBody>
      </p:sp>
      <p:sp>
        <p:nvSpPr>
          <p:cNvPr id="5" name="Content Placeholder 4">
            <a:extLst>
              <a:ext uri="{FF2B5EF4-FFF2-40B4-BE49-F238E27FC236}">
                <a16:creationId xmlns:a16="http://schemas.microsoft.com/office/drawing/2014/main" id="{4A7A0056-5953-45DA-8A68-16F83F6D5A46}"/>
              </a:ext>
            </a:extLst>
          </p:cNvPr>
          <p:cNvSpPr>
            <a:spLocks noGrp="1"/>
          </p:cNvSpPr>
          <p:nvPr>
            <p:ph sz="quarter" idx="13"/>
          </p:nvPr>
        </p:nvSpPr>
        <p:spPr/>
        <p:txBody>
          <a:bodyPr/>
          <a:lstStyle/>
          <a:p>
            <a:pPr marL="0" indent="0">
              <a:buNone/>
            </a:pPr>
            <a:r>
              <a:rPr lang="en-US" dirty="0"/>
              <a:t>Spoofing is the act of disguising a communication from an unknown source as being from a known, trusted source. Spoofing can apply to emails, phone calls, and websites, or can be more technical, such as a computer spoofing an IP address, Address Resolution Protocol (ARP), or Domain Name System (DNS) server.</a:t>
            </a:r>
          </a:p>
        </p:txBody>
      </p:sp>
    </p:spTree>
    <p:extLst>
      <p:ext uri="{BB962C8B-B14F-4D97-AF65-F5344CB8AC3E}">
        <p14:creationId xmlns:p14="http://schemas.microsoft.com/office/powerpoint/2010/main" val="21362627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562653-DA65-4151-A42F-DD226858A7C9}"/>
              </a:ext>
            </a:extLst>
          </p:cNvPr>
          <p:cNvSpPr>
            <a:spLocks noGrp="1"/>
          </p:cNvSpPr>
          <p:nvPr>
            <p:ph type="title"/>
          </p:nvPr>
        </p:nvSpPr>
        <p:spPr/>
        <p:txBody>
          <a:bodyPr/>
          <a:lstStyle/>
          <a:p>
            <a:r>
              <a:rPr lang="en-US" dirty="0"/>
              <a:t>Dangers of Spoofing</a:t>
            </a:r>
          </a:p>
        </p:txBody>
      </p:sp>
      <p:pic>
        <p:nvPicPr>
          <p:cNvPr id="7" name="Content Placeholder 6">
            <a:extLst>
              <a:ext uri="{FF2B5EF4-FFF2-40B4-BE49-F238E27FC236}">
                <a16:creationId xmlns:a16="http://schemas.microsoft.com/office/drawing/2014/main" id="{AD022BD1-6871-4FD4-AA09-D52246540A26}"/>
              </a:ext>
            </a:extLst>
          </p:cNvPr>
          <p:cNvPicPr>
            <a:picLocks noGrp="1" noChangeAspect="1"/>
          </p:cNvPicPr>
          <p:nvPr>
            <p:ph idx="1"/>
          </p:nvPr>
        </p:nvPicPr>
        <p:blipFill>
          <a:blip r:embed="rId2">
            <a:extLst>
              <a:ext uri="{837473B0-CC2E-450A-ABE3-18F120FF3D39}">
                <a1611:picAttrSrcUrl xmlns:a1611="http://schemas.microsoft.com/office/drawing/2016/11/main" r:id="rId3"/>
              </a:ext>
            </a:extLst>
          </a:blip>
          <a:stretch>
            <a:fillRect/>
          </a:stretch>
        </p:blipFill>
        <p:spPr>
          <a:xfrm>
            <a:off x="8637852" y="2487092"/>
            <a:ext cx="3350153" cy="1883816"/>
          </a:xfrm>
        </p:spPr>
      </p:pic>
      <p:sp>
        <p:nvSpPr>
          <p:cNvPr id="4" name="Slide Number Placeholder 3">
            <a:extLst>
              <a:ext uri="{FF2B5EF4-FFF2-40B4-BE49-F238E27FC236}">
                <a16:creationId xmlns:a16="http://schemas.microsoft.com/office/drawing/2014/main" id="{C27C448B-845A-4935-BF67-D3246B57B9B3}"/>
              </a:ext>
            </a:extLst>
          </p:cNvPr>
          <p:cNvSpPr>
            <a:spLocks noGrp="1"/>
          </p:cNvSpPr>
          <p:nvPr>
            <p:ph type="sldNum" sz="quarter" idx="12"/>
          </p:nvPr>
        </p:nvSpPr>
        <p:spPr/>
        <p:txBody>
          <a:bodyPr/>
          <a:lstStyle/>
          <a:p>
            <a:fld id="{7AAC19ED-7CFA-4AF2-BE7E-6017F4B12C94}" type="slidenum">
              <a:rPr lang="en-US" noProof="0" smtClean="0"/>
              <a:t>21</a:t>
            </a:fld>
            <a:endParaRPr lang="en-US" noProof="0" dirty="0"/>
          </a:p>
        </p:txBody>
      </p:sp>
      <p:sp>
        <p:nvSpPr>
          <p:cNvPr id="5" name="Content Placeholder 4">
            <a:extLst>
              <a:ext uri="{FF2B5EF4-FFF2-40B4-BE49-F238E27FC236}">
                <a16:creationId xmlns:a16="http://schemas.microsoft.com/office/drawing/2014/main" id="{55700811-B275-4F31-830C-2CA10AADEAC6}"/>
              </a:ext>
            </a:extLst>
          </p:cNvPr>
          <p:cNvSpPr>
            <a:spLocks noGrp="1"/>
          </p:cNvSpPr>
          <p:nvPr>
            <p:ph sz="quarter" idx="13"/>
          </p:nvPr>
        </p:nvSpPr>
        <p:spPr/>
        <p:txBody>
          <a:bodyPr>
            <a:normAutofit/>
          </a:bodyPr>
          <a:lstStyle/>
          <a:p>
            <a:pPr marL="0" indent="0">
              <a:buNone/>
            </a:pPr>
            <a:r>
              <a:rPr lang="en-US" dirty="0"/>
              <a:t>Spoofing is a very dangerous exploit. This is because:</a:t>
            </a:r>
          </a:p>
          <a:p>
            <a:r>
              <a:rPr lang="en-US" sz="1700" dirty="0"/>
              <a:t>Spoofing can be used to gain access to a target’s personal information, spread malware through infected links or attachments, bypass network access controls, or redistribute traffic to conduct a denial-of-service attack. Spoofing is often the way a bad actor gains access in order to execute a larger cyber attack such as an advanced persistent threat or a man-in-the-middle attack.</a:t>
            </a:r>
          </a:p>
          <a:p>
            <a:r>
              <a:rPr lang="en-US" sz="1700" dirty="0"/>
              <a:t>Successful attacks on organizations can lead to infected computer systems and networks, data breaches, and/or loss of revenue—all liable to affect the organization’s public reputation. In addition, spoofing that leads to the rerouting of internet traffic can overwhelm networks or lead customers/clients to malicious sites aimed at stealing information or distributing malware.</a:t>
            </a:r>
          </a:p>
        </p:txBody>
      </p:sp>
    </p:spTree>
    <p:extLst>
      <p:ext uri="{BB962C8B-B14F-4D97-AF65-F5344CB8AC3E}">
        <p14:creationId xmlns:p14="http://schemas.microsoft.com/office/powerpoint/2010/main" val="749211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8BE2E-F0EF-4C63-B806-C6A937AA2728}"/>
              </a:ext>
            </a:extLst>
          </p:cNvPr>
          <p:cNvSpPr>
            <a:spLocks noGrp="1"/>
          </p:cNvSpPr>
          <p:nvPr>
            <p:ph type="title"/>
          </p:nvPr>
        </p:nvSpPr>
        <p:spPr/>
        <p:txBody>
          <a:bodyPr/>
          <a:lstStyle/>
          <a:p>
            <a:r>
              <a:rPr lang="en-US" dirty="0"/>
              <a:t>Protection from Spoofing</a:t>
            </a:r>
          </a:p>
        </p:txBody>
      </p:sp>
      <p:pic>
        <p:nvPicPr>
          <p:cNvPr id="7" name="Content Placeholder 6">
            <a:extLst>
              <a:ext uri="{FF2B5EF4-FFF2-40B4-BE49-F238E27FC236}">
                <a16:creationId xmlns:a16="http://schemas.microsoft.com/office/drawing/2014/main" id="{60496BE7-1D9B-4537-954D-A3756365C587}"/>
              </a:ext>
            </a:extLst>
          </p:cNvPr>
          <p:cNvPicPr>
            <a:picLocks noGrp="1" noChangeAspect="1"/>
          </p:cNvPicPr>
          <p:nvPr>
            <p:ph idx="1"/>
          </p:nvPr>
        </p:nvPicPr>
        <p:blipFill>
          <a:blip r:embed="rId2">
            <a:extLst>
              <a:ext uri="{96DAC541-7B7A-43D3-8B79-37D633B846F1}">
                <asvg:svgBlip xmlns:asvg="http://schemas.microsoft.com/office/drawing/2016/SVG/main" r:embed="rId3"/>
              </a:ext>
              <a:ext uri="{837473B0-CC2E-450A-ABE3-18F120FF3D39}">
                <a1611:picAttrSrcUrl xmlns:a1611="http://schemas.microsoft.com/office/drawing/2016/11/main" r:id="rId4"/>
              </a:ext>
            </a:extLst>
          </a:blip>
          <a:stretch>
            <a:fillRect/>
          </a:stretch>
        </p:blipFill>
        <p:spPr>
          <a:xfrm>
            <a:off x="8234521" y="1973308"/>
            <a:ext cx="3398519" cy="3398519"/>
          </a:xfrm>
        </p:spPr>
      </p:pic>
      <p:sp>
        <p:nvSpPr>
          <p:cNvPr id="4" name="Slide Number Placeholder 3">
            <a:extLst>
              <a:ext uri="{FF2B5EF4-FFF2-40B4-BE49-F238E27FC236}">
                <a16:creationId xmlns:a16="http://schemas.microsoft.com/office/drawing/2014/main" id="{59B3543E-3854-4576-882E-F1BED4F4C9DE}"/>
              </a:ext>
            </a:extLst>
          </p:cNvPr>
          <p:cNvSpPr>
            <a:spLocks noGrp="1"/>
          </p:cNvSpPr>
          <p:nvPr>
            <p:ph type="sldNum" sz="quarter" idx="12"/>
          </p:nvPr>
        </p:nvSpPr>
        <p:spPr/>
        <p:txBody>
          <a:bodyPr/>
          <a:lstStyle/>
          <a:p>
            <a:fld id="{7AAC19ED-7CFA-4AF2-BE7E-6017F4B12C94}" type="slidenum">
              <a:rPr lang="en-US" noProof="0" smtClean="0"/>
              <a:t>22</a:t>
            </a:fld>
            <a:endParaRPr lang="en-US" noProof="0" dirty="0"/>
          </a:p>
        </p:txBody>
      </p:sp>
      <p:sp>
        <p:nvSpPr>
          <p:cNvPr id="5" name="Content Placeholder 4">
            <a:extLst>
              <a:ext uri="{FF2B5EF4-FFF2-40B4-BE49-F238E27FC236}">
                <a16:creationId xmlns:a16="http://schemas.microsoft.com/office/drawing/2014/main" id="{8763FEC2-A328-4C2E-9E93-27BE642D587E}"/>
              </a:ext>
            </a:extLst>
          </p:cNvPr>
          <p:cNvSpPr>
            <a:spLocks noGrp="1"/>
          </p:cNvSpPr>
          <p:nvPr>
            <p:ph sz="quarter" idx="13"/>
          </p:nvPr>
        </p:nvSpPr>
        <p:spPr/>
        <p:txBody>
          <a:bodyPr/>
          <a:lstStyle/>
          <a:p>
            <a:pPr marL="0" indent="0">
              <a:buNone/>
            </a:pPr>
            <a:r>
              <a:rPr lang="en-US" dirty="0"/>
              <a:t>When examining a communication for its legitimacy, you need to watch out for the following signs or tells:</a:t>
            </a:r>
          </a:p>
          <a:p>
            <a:pPr>
              <a:buFont typeface="Arial" panose="020B0604020202020204" pitchFamily="34" charset="0"/>
              <a:buChar char="•"/>
            </a:pPr>
            <a:r>
              <a:rPr lang="en-US" dirty="0"/>
              <a:t>Poor spelling</a:t>
            </a:r>
          </a:p>
          <a:p>
            <a:pPr>
              <a:buFont typeface="Arial" panose="020B0604020202020204" pitchFamily="34" charset="0"/>
              <a:buChar char="•"/>
            </a:pPr>
            <a:r>
              <a:rPr lang="en-US" dirty="0"/>
              <a:t>Incorrect/inconsistent grammar</a:t>
            </a:r>
          </a:p>
          <a:p>
            <a:pPr>
              <a:buFont typeface="Arial" panose="020B0604020202020204" pitchFamily="34" charset="0"/>
              <a:buChar char="•"/>
            </a:pPr>
            <a:r>
              <a:rPr lang="en-US" dirty="0"/>
              <a:t>Unusual sentence structure or turns of phrase</a:t>
            </a:r>
          </a:p>
          <a:p>
            <a:pPr>
              <a:buFont typeface="Arial" panose="020B0604020202020204" pitchFamily="34" charset="0"/>
              <a:buChar char="•"/>
            </a:pPr>
            <a:r>
              <a:rPr lang="en-US" dirty="0"/>
              <a:t>The email sender address: sometimes addresses will be spoofed by changing one or two letters in either the local-part (before the @ symbol) or domain name.</a:t>
            </a:r>
          </a:p>
          <a:p>
            <a:pPr>
              <a:buFont typeface="Arial" panose="020B0604020202020204" pitchFamily="34" charset="0"/>
              <a:buChar char="•"/>
            </a:pPr>
            <a:r>
              <a:rPr lang="en-US" dirty="0"/>
              <a:t>The URL of a webpage: similar to email addresses, the spelling can be slightly changed to trick a visitor not looking closely.  </a:t>
            </a:r>
          </a:p>
          <a:p>
            <a:pPr marL="0" indent="0">
              <a:buNone/>
            </a:pPr>
            <a:endParaRPr lang="en-US" dirty="0"/>
          </a:p>
        </p:txBody>
      </p:sp>
    </p:spTree>
    <p:extLst>
      <p:ext uri="{BB962C8B-B14F-4D97-AF65-F5344CB8AC3E}">
        <p14:creationId xmlns:p14="http://schemas.microsoft.com/office/powerpoint/2010/main" val="2593177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2DB20-B9D6-40B4-9183-649C7B7A06A4}"/>
              </a:ext>
            </a:extLst>
          </p:cNvPr>
          <p:cNvSpPr>
            <a:spLocks noGrp="1"/>
          </p:cNvSpPr>
          <p:nvPr>
            <p:ph type="title"/>
          </p:nvPr>
        </p:nvSpPr>
        <p:spPr>
          <a:xfrm>
            <a:off x="761999" y="559678"/>
            <a:ext cx="4310063" cy="2278772"/>
          </a:xfrm>
        </p:spPr>
        <p:txBody>
          <a:bodyPr anchor="t">
            <a:normAutofit/>
          </a:bodyPr>
          <a:lstStyle/>
          <a:p>
            <a:pPr algn="l"/>
            <a:r>
              <a:rPr lang="en-US" dirty="0"/>
              <a:t>Web Server Exploits (WSE)</a:t>
            </a:r>
          </a:p>
        </p:txBody>
      </p:sp>
      <p:sp>
        <p:nvSpPr>
          <p:cNvPr id="5" name="Content Placeholder 4">
            <a:extLst>
              <a:ext uri="{FF2B5EF4-FFF2-40B4-BE49-F238E27FC236}">
                <a16:creationId xmlns:a16="http://schemas.microsoft.com/office/drawing/2014/main" id="{2705AAD6-6DDE-4B97-B255-B20F66E636F2}"/>
              </a:ext>
            </a:extLst>
          </p:cNvPr>
          <p:cNvSpPr>
            <a:spLocks noGrp="1"/>
          </p:cNvSpPr>
          <p:nvPr>
            <p:ph idx="1"/>
          </p:nvPr>
        </p:nvSpPr>
        <p:spPr>
          <a:xfrm>
            <a:off x="5181600" y="569066"/>
            <a:ext cx="6248398" cy="5655156"/>
          </a:xfrm>
        </p:spPr>
        <p:txBody>
          <a:bodyPr>
            <a:normAutofit/>
          </a:bodyPr>
          <a:lstStyle/>
          <a:p>
            <a:r>
              <a:rPr lang="en-US" dirty="0"/>
              <a:t>Transmission between web server (Internet) and web browser software (Clients) is vulnerable to network attackers </a:t>
            </a:r>
          </a:p>
          <a:p>
            <a:r>
              <a:rPr lang="en-US" dirty="0"/>
              <a:t>Web server applications contains bugs which can be exploited</a:t>
            </a:r>
          </a:p>
          <a:p>
            <a:r>
              <a:rPr lang="en-US" dirty="0"/>
              <a:t>Buffer overflows are created to take control over the web server </a:t>
            </a:r>
          </a:p>
          <a:p>
            <a:r>
              <a:rPr lang="en-US" dirty="0"/>
              <a:t>Arbitrary code run by attacker on Apache Web Server’s PHP </a:t>
            </a:r>
          </a:p>
          <a:p>
            <a:r>
              <a:rPr lang="en-US" dirty="0"/>
              <a:t>Microsoft’s IIS software exploited the code used for indexing feature </a:t>
            </a:r>
          </a:p>
          <a:p>
            <a:r>
              <a:rPr lang="en-US" dirty="0"/>
              <a:t>Security patches must be applied on all web servers to address the issue of WSE</a:t>
            </a:r>
          </a:p>
          <a:p>
            <a:endParaRPr lang="en-US" dirty="0"/>
          </a:p>
          <a:p>
            <a:endParaRPr lang="en-US" dirty="0"/>
          </a:p>
        </p:txBody>
      </p:sp>
      <p:sp>
        <p:nvSpPr>
          <p:cNvPr id="4" name="Slide Number Placeholder 3">
            <a:extLst>
              <a:ext uri="{FF2B5EF4-FFF2-40B4-BE49-F238E27FC236}">
                <a16:creationId xmlns:a16="http://schemas.microsoft.com/office/drawing/2014/main" id="{00667EC1-4DC0-4518-9413-1B0ACD48D611}"/>
              </a:ext>
            </a:extLst>
          </p:cNvPr>
          <p:cNvSpPr>
            <a:spLocks noGrp="1"/>
          </p:cNvSpPr>
          <p:nvPr>
            <p:ph type="sldNum" sz="quarter" idx="12"/>
          </p:nvPr>
        </p:nvSpPr>
        <p:spPr>
          <a:xfrm>
            <a:off x="11784011" y="587179"/>
            <a:ext cx="407988" cy="365125"/>
          </a:xfrm>
        </p:spPr>
        <p:txBody>
          <a:bodyPr anchor="ctr">
            <a:normAutofit/>
          </a:bodyPr>
          <a:lstStyle/>
          <a:p>
            <a:pPr>
              <a:spcAft>
                <a:spcPts val="600"/>
              </a:spcAft>
            </a:pPr>
            <a:fld id="{7AAC19ED-7CFA-4AF2-BE7E-6017F4B12C94}" type="slidenum">
              <a:rPr lang="en-US" noProof="0" smtClean="0"/>
              <a:pPr>
                <a:spcAft>
                  <a:spcPts val="600"/>
                </a:spcAft>
              </a:pPr>
              <a:t>23</a:t>
            </a:fld>
            <a:endParaRPr lang="en-US" noProof="0"/>
          </a:p>
        </p:txBody>
      </p:sp>
      <p:pic>
        <p:nvPicPr>
          <p:cNvPr id="7" name="Content Placeholder 6" descr="A picture containing chart&#10;&#10;Description automatically generated">
            <a:extLst>
              <a:ext uri="{FF2B5EF4-FFF2-40B4-BE49-F238E27FC236}">
                <a16:creationId xmlns:a16="http://schemas.microsoft.com/office/drawing/2014/main" id="{5171E298-9D89-BB4A-92D8-D2A9381B4630}"/>
              </a:ext>
            </a:extLst>
          </p:cNvPr>
          <p:cNvPicPr>
            <a:picLocks noGrp="1" noChangeAspect="1"/>
          </p:cNvPicPr>
          <p:nvPr>
            <p:ph sz="quarter" idx="14"/>
          </p:nvPr>
        </p:nvPicPr>
        <p:blipFill>
          <a:blip r:embed="rId2"/>
          <a:stretch>
            <a:fillRect/>
          </a:stretch>
        </p:blipFill>
        <p:spPr>
          <a:xfrm>
            <a:off x="885752" y="2102070"/>
            <a:ext cx="3759820" cy="3951890"/>
          </a:xfrm>
          <a:noFill/>
        </p:spPr>
      </p:pic>
    </p:spTree>
    <p:extLst>
      <p:ext uri="{BB962C8B-B14F-4D97-AF65-F5344CB8AC3E}">
        <p14:creationId xmlns:p14="http://schemas.microsoft.com/office/powerpoint/2010/main" val="21181929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BED490-718A-47F5-BA7A-EBB70556E17C}"/>
              </a:ext>
            </a:extLst>
          </p:cNvPr>
          <p:cNvSpPr>
            <a:spLocks noGrp="1"/>
          </p:cNvSpPr>
          <p:nvPr>
            <p:ph type="title"/>
          </p:nvPr>
        </p:nvSpPr>
        <p:spPr>
          <a:xfrm>
            <a:off x="762000" y="352848"/>
            <a:ext cx="10667998" cy="1002422"/>
          </a:xfrm>
        </p:spPr>
        <p:txBody>
          <a:bodyPr anchor="ctr">
            <a:normAutofit/>
          </a:bodyPr>
          <a:lstStyle/>
          <a:p>
            <a:r>
              <a:rPr lang="en-US" dirty="0"/>
              <a:t>Risks of WSE</a:t>
            </a:r>
          </a:p>
        </p:txBody>
      </p:sp>
      <p:sp>
        <p:nvSpPr>
          <p:cNvPr id="5" name="Content Placeholder 4">
            <a:extLst>
              <a:ext uri="{FF2B5EF4-FFF2-40B4-BE49-F238E27FC236}">
                <a16:creationId xmlns:a16="http://schemas.microsoft.com/office/drawing/2014/main" id="{86972741-2BAD-41AD-BE29-0432D640999C}"/>
              </a:ext>
            </a:extLst>
          </p:cNvPr>
          <p:cNvSpPr>
            <a:spLocks noGrp="1"/>
          </p:cNvSpPr>
          <p:nvPr>
            <p:ph idx="1"/>
          </p:nvPr>
        </p:nvSpPr>
        <p:spPr>
          <a:xfrm>
            <a:off x="7462837" y="1777774"/>
            <a:ext cx="3238501" cy="4275365"/>
          </a:xfrm>
        </p:spPr>
        <p:txBody>
          <a:bodyPr>
            <a:normAutofit/>
          </a:bodyPr>
          <a:lstStyle/>
          <a:p>
            <a:pPr>
              <a:lnSpc>
                <a:spcPct val="102000"/>
              </a:lnSpc>
            </a:pPr>
            <a:r>
              <a:rPr lang="en-US" sz="1900" dirty="0"/>
              <a:t>Firewall blocks the Internet traffic, though the HTTP traffic is not blocked </a:t>
            </a:r>
          </a:p>
          <a:p>
            <a:pPr>
              <a:lnSpc>
                <a:spcPct val="102000"/>
              </a:lnSpc>
            </a:pPr>
            <a:r>
              <a:rPr lang="en-US" sz="1900" dirty="0"/>
              <a:t>HTTP exploits are used to access resources which are outside the web root directory </a:t>
            </a:r>
          </a:p>
          <a:p>
            <a:pPr>
              <a:lnSpc>
                <a:spcPct val="102000"/>
              </a:lnSpc>
            </a:pPr>
            <a:r>
              <a:rPr lang="en-US" sz="1900" dirty="0"/>
              <a:t>Through Unicode directory and Double Hex encoding exploit, directory is accessed</a:t>
            </a:r>
          </a:p>
          <a:p>
            <a:pPr>
              <a:lnSpc>
                <a:spcPct val="102000"/>
              </a:lnSpc>
            </a:pPr>
            <a:endParaRPr lang="en-US" sz="1900" dirty="0"/>
          </a:p>
          <a:p>
            <a:pPr>
              <a:lnSpc>
                <a:spcPct val="102000"/>
              </a:lnSpc>
            </a:pPr>
            <a:endParaRPr lang="en-US" sz="1900" dirty="0"/>
          </a:p>
          <a:p>
            <a:pPr>
              <a:lnSpc>
                <a:spcPct val="102000"/>
              </a:lnSpc>
            </a:pPr>
            <a:endParaRPr lang="en-US" sz="1900" dirty="0"/>
          </a:p>
        </p:txBody>
      </p:sp>
      <p:sp>
        <p:nvSpPr>
          <p:cNvPr id="4" name="Slide Number Placeholder 3">
            <a:extLst>
              <a:ext uri="{FF2B5EF4-FFF2-40B4-BE49-F238E27FC236}">
                <a16:creationId xmlns:a16="http://schemas.microsoft.com/office/drawing/2014/main" id="{1166DAC7-2255-466F-956D-0990CA526FE2}"/>
              </a:ext>
            </a:extLst>
          </p:cNvPr>
          <p:cNvSpPr>
            <a:spLocks noGrp="1"/>
          </p:cNvSpPr>
          <p:nvPr>
            <p:ph type="sldNum" sz="quarter" idx="12"/>
          </p:nvPr>
        </p:nvSpPr>
        <p:spPr>
          <a:xfrm>
            <a:off x="11784011" y="587179"/>
            <a:ext cx="407988" cy="365125"/>
          </a:xfrm>
        </p:spPr>
        <p:txBody>
          <a:bodyPr anchor="ctr">
            <a:normAutofit/>
          </a:bodyPr>
          <a:lstStyle/>
          <a:p>
            <a:pPr>
              <a:spcAft>
                <a:spcPts val="600"/>
              </a:spcAft>
            </a:pPr>
            <a:fld id="{7AAC19ED-7CFA-4AF2-BE7E-6017F4B12C94}" type="slidenum">
              <a:rPr lang="en-US" noProof="0" smtClean="0"/>
              <a:pPr>
                <a:spcAft>
                  <a:spcPts val="600"/>
                </a:spcAft>
              </a:pPr>
              <a:t>24</a:t>
            </a:fld>
            <a:endParaRPr lang="en-US" noProof="0"/>
          </a:p>
        </p:txBody>
      </p:sp>
      <p:pic>
        <p:nvPicPr>
          <p:cNvPr id="7" name="Content Placeholder 6" descr="Graphical user interface, application&#10;&#10;Description automatically generated">
            <a:extLst>
              <a:ext uri="{FF2B5EF4-FFF2-40B4-BE49-F238E27FC236}">
                <a16:creationId xmlns:a16="http://schemas.microsoft.com/office/drawing/2014/main" id="{690FED3E-0300-1441-ACBC-665D2BC8B1F5}"/>
              </a:ext>
            </a:extLst>
          </p:cNvPr>
          <p:cNvPicPr>
            <a:picLocks noGrp="1" noChangeAspect="1"/>
          </p:cNvPicPr>
          <p:nvPr>
            <p:ph sz="quarter" idx="13"/>
          </p:nvPr>
        </p:nvPicPr>
        <p:blipFill>
          <a:blip r:embed="rId2"/>
          <a:stretch>
            <a:fillRect/>
          </a:stretch>
        </p:blipFill>
        <p:spPr>
          <a:xfrm>
            <a:off x="762000" y="1477736"/>
            <a:ext cx="5830043" cy="4275365"/>
          </a:xfrm>
          <a:noFill/>
        </p:spPr>
      </p:pic>
    </p:spTree>
    <p:extLst>
      <p:ext uri="{BB962C8B-B14F-4D97-AF65-F5344CB8AC3E}">
        <p14:creationId xmlns:p14="http://schemas.microsoft.com/office/powerpoint/2010/main" val="23033226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BD25E-ADF2-4195-94C4-9DD0B9E1B755}"/>
              </a:ext>
            </a:extLst>
          </p:cNvPr>
          <p:cNvSpPr>
            <a:spLocks noGrp="1"/>
          </p:cNvSpPr>
          <p:nvPr>
            <p:ph type="title"/>
          </p:nvPr>
        </p:nvSpPr>
        <p:spPr>
          <a:xfrm>
            <a:off x="208026" y="672468"/>
            <a:ext cx="4640318" cy="1514890"/>
          </a:xfrm>
        </p:spPr>
        <p:txBody>
          <a:bodyPr anchor="t">
            <a:normAutofit/>
          </a:bodyPr>
          <a:lstStyle/>
          <a:p>
            <a:pPr algn="l"/>
            <a:r>
              <a:rPr lang="en-US" dirty="0"/>
              <a:t>Maintaining Server Security</a:t>
            </a:r>
          </a:p>
        </p:txBody>
      </p:sp>
      <p:sp>
        <p:nvSpPr>
          <p:cNvPr id="4" name="Slide Number Placeholder 3">
            <a:extLst>
              <a:ext uri="{FF2B5EF4-FFF2-40B4-BE49-F238E27FC236}">
                <a16:creationId xmlns:a16="http://schemas.microsoft.com/office/drawing/2014/main" id="{7F131806-5F84-42A6-AC2D-1A4BFFB62FF5}"/>
              </a:ext>
            </a:extLst>
          </p:cNvPr>
          <p:cNvSpPr>
            <a:spLocks noGrp="1"/>
          </p:cNvSpPr>
          <p:nvPr>
            <p:ph type="sldNum" sz="quarter" idx="12"/>
          </p:nvPr>
        </p:nvSpPr>
        <p:spPr>
          <a:xfrm>
            <a:off x="11784011" y="587179"/>
            <a:ext cx="407988" cy="365125"/>
          </a:xfrm>
        </p:spPr>
        <p:txBody>
          <a:bodyPr anchor="ctr">
            <a:normAutofit/>
          </a:bodyPr>
          <a:lstStyle/>
          <a:p>
            <a:pPr>
              <a:spcAft>
                <a:spcPts val="600"/>
              </a:spcAft>
            </a:pPr>
            <a:fld id="{7AAC19ED-7CFA-4AF2-BE7E-6017F4B12C94}" type="slidenum">
              <a:rPr lang="en-US" noProof="0" smtClean="0"/>
              <a:pPr>
                <a:spcAft>
                  <a:spcPts val="600"/>
                </a:spcAft>
              </a:pPr>
              <a:t>25</a:t>
            </a:fld>
            <a:endParaRPr lang="en-US" noProof="0"/>
          </a:p>
        </p:txBody>
      </p:sp>
      <p:graphicFrame>
        <p:nvGraphicFramePr>
          <p:cNvPr id="7" name="Content Placeholder 4">
            <a:extLst>
              <a:ext uri="{FF2B5EF4-FFF2-40B4-BE49-F238E27FC236}">
                <a16:creationId xmlns:a16="http://schemas.microsoft.com/office/drawing/2014/main" id="{B1A1484E-9563-4E5C-A746-1C6644E74DCB}"/>
              </a:ext>
            </a:extLst>
          </p:cNvPr>
          <p:cNvGraphicFramePr>
            <a:graphicFrameLocks noGrp="1"/>
          </p:cNvGraphicFramePr>
          <p:nvPr>
            <p:ph idx="1"/>
            <p:extLst>
              <p:ext uri="{D42A27DB-BD31-4B8C-83A1-F6EECF244321}">
                <p14:modId xmlns:p14="http://schemas.microsoft.com/office/powerpoint/2010/main" val="1790882451"/>
              </p:ext>
            </p:extLst>
          </p:nvPr>
        </p:nvGraphicFramePr>
        <p:xfrm>
          <a:off x="5402318" y="601422"/>
          <a:ext cx="6248398" cy="56551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8" name="Picture 7" descr="A picture containing graphical user interface, website&#10;&#10;Description automatically generated">
            <a:extLst>
              <a:ext uri="{FF2B5EF4-FFF2-40B4-BE49-F238E27FC236}">
                <a16:creationId xmlns:a16="http://schemas.microsoft.com/office/drawing/2014/main" id="{FF59DCE0-5390-0D47-A388-DA8D3F953B7C}"/>
              </a:ext>
            </a:extLst>
          </p:cNvPr>
          <p:cNvPicPr>
            <a:picLocks noChangeAspect="1"/>
          </p:cNvPicPr>
          <p:nvPr/>
        </p:nvPicPr>
        <p:blipFill>
          <a:blip r:embed="rId7"/>
          <a:stretch>
            <a:fillRect/>
          </a:stretch>
        </p:blipFill>
        <p:spPr>
          <a:xfrm>
            <a:off x="115614" y="2944867"/>
            <a:ext cx="4883498" cy="2483220"/>
          </a:xfrm>
          <a:prstGeom prst="rect">
            <a:avLst/>
          </a:prstGeom>
        </p:spPr>
      </p:pic>
    </p:spTree>
    <p:extLst>
      <p:ext uri="{BB962C8B-B14F-4D97-AF65-F5344CB8AC3E}">
        <p14:creationId xmlns:p14="http://schemas.microsoft.com/office/powerpoint/2010/main" val="17233398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E50A564-08FC-4E97-9C33-D3173BF1E77E}"/>
              </a:ext>
            </a:extLst>
          </p:cNvPr>
          <p:cNvSpPr>
            <a:spLocks noGrp="1"/>
          </p:cNvSpPr>
          <p:nvPr>
            <p:ph type="title"/>
          </p:nvPr>
        </p:nvSpPr>
        <p:spPr/>
        <p:txBody>
          <a:bodyPr>
            <a:normAutofit fontScale="90000"/>
          </a:bodyPr>
          <a:lstStyle/>
          <a:p>
            <a:r>
              <a:rPr lang="en-US" dirty="0"/>
              <a:t>Thank You</a:t>
            </a:r>
          </a:p>
        </p:txBody>
      </p:sp>
      <p:pic>
        <p:nvPicPr>
          <p:cNvPr id="9" name="Content Placeholder 8">
            <a:extLst>
              <a:ext uri="{FF2B5EF4-FFF2-40B4-BE49-F238E27FC236}">
                <a16:creationId xmlns:a16="http://schemas.microsoft.com/office/drawing/2014/main" id="{5219F448-13B0-4EA7-81B2-17B60C80A42D}"/>
              </a:ext>
            </a:extLst>
          </p:cNvPr>
          <p:cNvPicPr>
            <a:picLocks noGrp="1" noChangeAspect="1"/>
          </p:cNvPicPr>
          <p:nvPr>
            <p:ph idx="1"/>
          </p:nvPr>
        </p:nvPicPr>
        <p:blipFill rotWithShape="1">
          <a:blip r:embed="rId2">
            <a:extLst>
              <a:ext uri="{837473B0-CC2E-450A-ABE3-18F120FF3D39}">
                <a1611:picAttrSrcUrl xmlns:a1611="http://schemas.microsoft.com/office/drawing/2016/11/main" r:id="rId3"/>
              </a:ext>
            </a:extLst>
          </a:blip>
          <a:srcRect l="4715"/>
          <a:stretch/>
        </p:blipFill>
        <p:spPr>
          <a:xfrm>
            <a:off x="6233160" y="1766502"/>
            <a:ext cx="5958839" cy="4504319"/>
          </a:xfrm>
        </p:spPr>
      </p:pic>
      <p:sp>
        <p:nvSpPr>
          <p:cNvPr id="4" name="Slide Number Placeholder 3">
            <a:extLst>
              <a:ext uri="{FF2B5EF4-FFF2-40B4-BE49-F238E27FC236}">
                <a16:creationId xmlns:a16="http://schemas.microsoft.com/office/drawing/2014/main" id="{9CE742D7-CAE3-4C1C-BF36-FFFB84F24415}"/>
              </a:ext>
            </a:extLst>
          </p:cNvPr>
          <p:cNvSpPr>
            <a:spLocks noGrp="1"/>
          </p:cNvSpPr>
          <p:nvPr>
            <p:ph type="sldNum" sz="quarter" idx="12"/>
          </p:nvPr>
        </p:nvSpPr>
        <p:spPr/>
        <p:txBody>
          <a:bodyPr/>
          <a:lstStyle/>
          <a:p>
            <a:fld id="{7AAC19ED-7CFA-4AF2-BE7E-6017F4B12C94}" type="slidenum">
              <a:rPr lang="en-US" noProof="0" smtClean="0"/>
              <a:t>26</a:t>
            </a:fld>
            <a:endParaRPr lang="en-US" noProof="0" dirty="0"/>
          </a:p>
        </p:txBody>
      </p:sp>
      <p:sp>
        <p:nvSpPr>
          <p:cNvPr id="2" name="TextBox 1">
            <a:extLst>
              <a:ext uri="{FF2B5EF4-FFF2-40B4-BE49-F238E27FC236}">
                <a16:creationId xmlns:a16="http://schemas.microsoft.com/office/drawing/2014/main" id="{85923F1C-07B1-2044-8D10-02125AD4090C}"/>
              </a:ext>
            </a:extLst>
          </p:cNvPr>
          <p:cNvSpPr txBox="1"/>
          <p:nvPr/>
        </p:nvSpPr>
        <p:spPr>
          <a:xfrm>
            <a:off x="1532569" y="559889"/>
            <a:ext cx="2991525" cy="784830"/>
          </a:xfrm>
          <a:prstGeom prst="rect">
            <a:avLst/>
          </a:prstGeom>
          <a:noFill/>
        </p:spPr>
        <p:txBody>
          <a:bodyPr wrap="none" rtlCol="0">
            <a:spAutoFit/>
          </a:bodyPr>
          <a:lstStyle/>
          <a:p>
            <a:pPr algn="ctr"/>
            <a:r>
              <a:rPr lang="en-US" sz="4500" dirty="0"/>
              <a:t>Conclusion</a:t>
            </a:r>
            <a:r>
              <a:rPr lang="en-US" sz="3600" dirty="0"/>
              <a:t> </a:t>
            </a:r>
          </a:p>
        </p:txBody>
      </p:sp>
      <p:sp>
        <p:nvSpPr>
          <p:cNvPr id="3" name="TextBox 2">
            <a:extLst>
              <a:ext uri="{FF2B5EF4-FFF2-40B4-BE49-F238E27FC236}">
                <a16:creationId xmlns:a16="http://schemas.microsoft.com/office/drawing/2014/main" id="{F005F518-C813-B347-A300-374F352A8B3F}"/>
              </a:ext>
            </a:extLst>
          </p:cNvPr>
          <p:cNvSpPr txBox="1"/>
          <p:nvPr/>
        </p:nvSpPr>
        <p:spPr>
          <a:xfrm>
            <a:off x="1083621" y="1720840"/>
            <a:ext cx="3889420" cy="3416320"/>
          </a:xfrm>
          <a:prstGeom prst="rect">
            <a:avLst/>
          </a:prstGeom>
          <a:noFill/>
        </p:spPr>
        <p:txBody>
          <a:bodyPr wrap="square" rtlCol="0">
            <a:spAutoFit/>
          </a:bodyPr>
          <a:lstStyle/>
          <a:p>
            <a:r>
              <a:rPr lang="en-US" dirty="0">
                <a:solidFill>
                  <a:schemeClr val="bg1"/>
                </a:solidFill>
              </a:rPr>
              <a:t>The web browsers are vulnerable to different types of attacks since they lack security patches. </a:t>
            </a:r>
            <a:br>
              <a:rPr lang="en-US" dirty="0">
                <a:solidFill>
                  <a:schemeClr val="bg1"/>
                </a:solidFill>
              </a:rPr>
            </a:br>
            <a:r>
              <a:rPr lang="en-US" dirty="0">
                <a:solidFill>
                  <a:schemeClr val="bg1"/>
                </a:solidFill>
              </a:rPr>
              <a:t>In order to safeguard the user, pop-up blockers are linked with the web browsers. Also, OS level sandboxing and multiprocess implementation have become mandatory. </a:t>
            </a:r>
            <a:br>
              <a:rPr lang="en-US" dirty="0">
                <a:solidFill>
                  <a:schemeClr val="bg1"/>
                </a:solidFill>
              </a:rPr>
            </a:br>
            <a:r>
              <a:rPr lang="en-US" dirty="0">
                <a:solidFill>
                  <a:schemeClr val="bg1"/>
                </a:solidFill>
              </a:rPr>
              <a:t>In order to reduce the kernel attack surface, layout rendering and JavaScript code are put in sandboxed process. </a:t>
            </a:r>
          </a:p>
        </p:txBody>
      </p:sp>
    </p:spTree>
    <p:extLst>
      <p:ext uri="{BB962C8B-B14F-4D97-AF65-F5344CB8AC3E}">
        <p14:creationId xmlns:p14="http://schemas.microsoft.com/office/powerpoint/2010/main" val="3380918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61682FE-A628-4882-8BBE-59464CE381AC}"/>
              </a:ext>
            </a:extLst>
          </p:cNvPr>
          <p:cNvSpPr>
            <a:spLocks noGrp="1"/>
          </p:cNvSpPr>
          <p:nvPr>
            <p:ph type="title"/>
          </p:nvPr>
        </p:nvSpPr>
        <p:spPr/>
        <p:txBody>
          <a:bodyPr/>
          <a:lstStyle/>
          <a:p>
            <a:r>
              <a:rPr lang="en-US" dirty="0"/>
              <a:t>Browser Exploits</a:t>
            </a:r>
          </a:p>
        </p:txBody>
      </p:sp>
      <p:pic>
        <p:nvPicPr>
          <p:cNvPr id="14" name="Content Placeholder 13">
            <a:extLst>
              <a:ext uri="{FF2B5EF4-FFF2-40B4-BE49-F238E27FC236}">
                <a16:creationId xmlns:a16="http://schemas.microsoft.com/office/drawing/2014/main" id="{036865CC-6743-466D-AE08-D84EDAA5879A}"/>
              </a:ext>
            </a:extLst>
          </p:cNvPr>
          <p:cNvPicPr>
            <a:picLocks noGrp="1" noChangeAspect="1"/>
          </p:cNvPicPr>
          <p:nvPr>
            <p:ph idx="1"/>
          </p:nvPr>
        </p:nvPicPr>
        <p:blipFill>
          <a:blip r:embed="rId2">
            <a:extLst>
              <a:ext uri="{837473B0-CC2E-450A-ABE3-18F120FF3D39}">
                <a1611:picAttrSrcUrl xmlns:a1611="http://schemas.microsoft.com/office/drawing/2016/11/main" r:id="rId3"/>
              </a:ext>
            </a:extLst>
          </a:blip>
          <a:stretch>
            <a:fillRect/>
          </a:stretch>
        </p:blipFill>
        <p:spPr>
          <a:xfrm>
            <a:off x="7909043" y="1805675"/>
            <a:ext cx="4282956" cy="2857765"/>
          </a:xfrm>
        </p:spPr>
      </p:pic>
      <p:sp>
        <p:nvSpPr>
          <p:cNvPr id="4" name="Slide Number Placeholder 3">
            <a:extLst>
              <a:ext uri="{FF2B5EF4-FFF2-40B4-BE49-F238E27FC236}">
                <a16:creationId xmlns:a16="http://schemas.microsoft.com/office/drawing/2014/main" id="{47336BEB-350E-491C-AF15-8346A22E921F}"/>
              </a:ext>
            </a:extLst>
          </p:cNvPr>
          <p:cNvSpPr>
            <a:spLocks noGrp="1"/>
          </p:cNvSpPr>
          <p:nvPr>
            <p:ph type="sldNum" sz="quarter" idx="12"/>
          </p:nvPr>
        </p:nvSpPr>
        <p:spPr/>
        <p:txBody>
          <a:bodyPr/>
          <a:lstStyle/>
          <a:p>
            <a:fld id="{7AAC19ED-7CFA-4AF2-BE7E-6017F4B12C94}" type="slidenum">
              <a:rPr lang="en-US" noProof="0" smtClean="0"/>
              <a:t>3</a:t>
            </a:fld>
            <a:endParaRPr lang="en-US" noProof="0" dirty="0"/>
          </a:p>
        </p:txBody>
      </p:sp>
      <p:sp>
        <p:nvSpPr>
          <p:cNvPr id="9" name="Content Placeholder 8">
            <a:extLst>
              <a:ext uri="{FF2B5EF4-FFF2-40B4-BE49-F238E27FC236}">
                <a16:creationId xmlns:a16="http://schemas.microsoft.com/office/drawing/2014/main" id="{D87F3F3F-9FD6-4A35-8580-C44452233C93}"/>
              </a:ext>
            </a:extLst>
          </p:cNvPr>
          <p:cNvSpPr>
            <a:spLocks noGrp="1"/>
          </p:cNvSpPr>
          <p:nvPr>
            <p:ph sz="quarter" idx="13"/>
          </p:nvPr>
        </p:nvSpPr>
        <p:spPr/>
        <p:txBody>
          <a:bodyPr>
            <a:normAutofit/>
          </a:bodyPr>
          <a:lstStyle/>
          <a:p>
            <a:r>
              <a:rPr lang="en-US" dirty="0"/>
              <a:t>Since browsers are a computer’s gateway to the internet, they are used in almost all computers. On most days, a browser interacts with at least one infected website and possibly even exchanges data with it.</a:t>
            </a:r>
          </a:p>
          <a:p>
            <a:r>
              <a:rPr lang="en-US" dirty="0"/>
              <a:t>Most browsers are developed to let this interaction happen without causing any infection in the browser itself. However, there are still some vulnerabilities which go unfixed.</a:t>
            </a:r>
          </a:p>
          <a:p>
            <a:r>
              <a:rPr lang="en-US" dirty="0"/>
              <a:t>When a browser that contains a vulnerability meets up with a website that is infected in one of the ways mentioned above, it allows the attacker to take control of the browser.  </a:t>
            </a:r>
          </a:p>
        </p:txBody>
      </p:sp>
    </p:spTree>
    <p:extLst>
      <p:ext uri="{BB962C8B-B14F-4D97-AF65-F5344CB8AC3E}">
        <p14:creationId xmlns:p14="http://schemas.microsoft.com/office/powerpoint/2010/main" val="2429504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B363EF-6A35-4841-AA00-94067D4AFB16}"/>
              </a:ext>
            </a:extLst>
          </p:cNvPr>
          <p:cNvSpPr>
            <a:spLocks noGrp="1"/>
          </p:cNvSpPr>
          <p:nvPr>
            <p:ph type="title"/>
          </p:nvPr>
        </p:nvSpPr>
        <p:spPr/>
        <p:txBody>
          <a:bodyPr/>
          <a:lstStyle/>
          <a:p>
            <a:r>
              <a:rPr lang="en-US" dirty="0"/>
              <a:t>How Exploits Work</a:t>
            </a:r>
          </a:p>
        </p:txBody>
      </p:sp>
      <p:pic>
        <p:nvPicPr>
          <p:cNvPr id="7" name="Content Placeholder 6">
            <a:extLst>
              <a:ext uri="{FF2B5EF4-FFF2-40B4-BE49-F238E27FC236}">
                <a16:creationId xmlns:a16="http://schemas.microsoft.com/office/drawing/2014/main" id="{22046F17-1849-4114-AB29-1180AD9A496E}"/>
              </a:ext>
            </a:extLst>
          </p:cNvPr>
          <p:cNvPicPr>
            <a:picLocks noGrp="1" noChangeAspect="1"/>
          </p:cNvPicPr>
          <p:nvPr>
            <p:ph idx="1"/>
          </p:nvPr>
        </p:nvPicPr>
        <p:blipFill>
          <a:blip r:embed="rId2">
            <a:extLst>
              <a:ext uri="{837473B0-CC2E-450A-ABE3-18F120FF3D39}">
                <a1611:picAttrSrcUrl xmlns:a1611="http://schemas.microsoft.com/office/drawing/2016/11/main" r:id="rId3"/>
              </a:ext>
            </a:extLst>
          </a:blip>
          <a:stretch>
            <a:fillRect/>
          </a:stretch>
        </p:blipFill>
        <p:spPr>
          <a:xfrm>
            <a:off x="8591550" y="1645920"/>
            <a:ext cx="3307080" cy="2568499"/>
          </a:xfrm>
        </p:spPr>
      </p:pic>
      <p:sp>
        <p:nvSpPr>
          <p:cNvPr id="4" name="Slide Number Placeholder 3">
            <a:extLst>
              <a:ext uri="{FF2B5EF4-FFF2-40B4-BE49-F238E27FC236}">
                <a16:creationId xmlns:a16="http://schemas.microsoft.com/office/drawing/2014/main" id="{22E80558-F565-4943-8DD7-43180212795E}"/>
              </a:ext>
            </a:extLst>
          </p:cNvPr>
          <p:cNvSpPr>
            <a:spLocks noGrp="1"/>
          </p:cNvSpPr>
          <p:nvPr>
            <p:ph type="sldNum" sz="quarter" idx="12"/>
          </p:nvPr>
        </p:nvSpPr>
        <p:spPr/>
        <p:txBody>
          <a:bodyPr/>
          <a:lstStyle/>
          <a:p>
            <a:fld id="{7AAC19ED-7CFA-4AF2-BE7E-6017F4B12C94}" type="slidenum">
              <a:rPr lang="en-US" noProof="0" smtClean="0"/>
              <a:t>4</a:t>
            </a:fld>
            <a:endParaRPr lang="en-US" noProof="0" dirty="0"/>
          </a:p>
        </p:txBody>
      </p:sp>
      <p:sp>
        <p:nvSpPr>
          <p:cNvPr id="5" name="Content Placeholder 4">
            <a:extLst>
              <a:ext uri="{FF2B5EF4-FFF2-40B4-BE49-F238E27FC236}">
                <a16:creationId xmlns:a16="http://schemas.microsoft.com/office/drawing/2014/main" id="{E6290747-22D3-46B0-9BA1-3256AFF7C7F9}"/>
              </a:ext>
            </a:extLst>
          </p:cNvPr>
          <p:cNvSpPr>
            <a:spLocks noGrp="1"/>
          </p:cNvSpPr>
          <p:nvPr>
            <p:ph sz="quarter" idx="13"/>
          </p:nvPr>
        </p:nvSpPr>
        <p:spPr/>
        <p:txBody>
          <a:bodyPr/>
          <a:lstStyle/>
          <a:p>
            <a:r>
              <a:rPr lang="en-US" dirty="0"/>
              <a:t>Browser exploits are code that allow attackers to abuse flaws and vulnerabilities in browsers and their extensions or websites, applications, and third-party plugins like JavaScript, ActiveX, and the notorious Flash.</a:t>
            </a:r>
          </a:p>
          <a:p>
            <a:r>
              <a:rPr lang="en-US" dirty="0"/>
              <a:t>Attackers use these exploits to harvest user credentials, deliver ransomware, execute malware, install malicious crypto mining software, and elevate privileges. </a:t>
            </a:r>
          </a:p>
        </p:txBody>
      </p:sp>
    </p:spTree>
    <p:extLst>
      <p:ext uri="{BB962C8B-B14F-4D97-AF65-F5344CB8AC3E}">
        <p14:creationId xmlns:p14="http://schemas.microsoft.com/office/powerpoint/2010/main" val="2828297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E86458-CA79-4E14-A84A-EF2EC22AE26A}"/>
              </a:ext>
            </a:extLst>
          </p:cNvPr>
          <p:cNvSpPr>
            <a:spLocks noGrp="1"/>
          </p:cNvSpPr>
          <p:nvPr>
            <p:ph type="title"/>
          </p:nvPr>
        </p:nvSpPr>
        <p:spPr/>
        <p:txBody>
          <a:bodyPr>
            <a:normAutofit fontScale="90000"/>
          </a:bodyPr>
          <a:lstStyle/>
          <a:p>
            <a:r>
              <a:rPr lang="en-US" dirty="0"/>
              <a:t> Why Do People Visit Infected Websites?</a:t>
            </a:r>
          </a:p>
        </p:txBody>
      </p:sp>
      <p:pic>
        <p:nvPicPr>
          <p:cNvPr id="7" name="Content Placeholder 6">
            <a:extLst>
              <a:ext uri="{FF2B5EF4-FFF2-40B4-BE49-F238E27FC236}">
                <a16:creationId xmlns:a16="http://schemas.microsoft.com/office/drawing/2014/main" id="{3CD80BCA-6BCB-40CF-9490-C8F14A11211E}"/>
              </a:ext>
            </a:extLst>
          </p:cNvPr>
          <p:cNvPicPr>
            <a:picLocks noGrp="1" noChangeAspect="1"/>
          </p:cNvPicPr>
          <p:nvPr>
            <p:ph idx="1"/>
          </p:nvPr>
        </p:nvPicPr>
        <p:blipFill>
          <a:blip r:embed="rId2">
            <a:extLst>
              <a:ext uri="{837473B0-CC2E-450A-ABE3-18F120FF3D39}">
                <a1611:picAttrSrcUrl xmlns:a1611="http://schemas.microsoft.com/office/drawing/2016/11/main" r:id="rId3"/>
              </a:ext>
            </a:extLst>
          </a:blip>
          <a:stretch>
            <a:fillRect/>
          </a:stretch>
        </p:blipFill>
        <p:spPr>
          <a:xfrm>
            <a:off x="7376160" y="2770291"/>
            <a:ext cx="4164329" cy="3039960"/>
          </a:xfrm>
        </p:spPr>
      </p:pic>
      <p:sp>
        <p:nvSpPr>
          <p:cNvPr id="4" name="Slide Number Placeholder 3">
            <a:extLst>
              <a:ext uri="{FF2B5EF4-FFF2-40B4-BE49-F238E27FC236}">
                <a16:creationId xmlns:a16="http://schemas.microsoft.com/office/drawing/2014/main" id="{0B424202-9B41-42E9-8E2A-CE0C877C1C0C}"/>
              </a:ext>
            </a:extLst>
          </p:cNvPr>
          <p:cNvSpPr>
            <a:spLocks noGrp="1"/>
          </p:cNvSpPr>
          <p:nvPr>
            <p:ph type="sldNum" sz="quarter" idx="12"/>
          </p:nvPr>
        </p:nvSpPr>
        <p:spPr/>
        <p:txBody>
          <a:bodyPr/>
          <a:lstStyle/>
          <a:p>
            <a:fld id="{7AAC19ED-7CFA-4AF2-BE7E-6017F4B12C94}" type="slidenum">
              <a:rPr lang="en-US" noProof="0" smtClean="0"/>
              <a:t>5</a:t>
            </a:fld>
            <a:endParaRPr lang="en-US" noProof="0" dirty="0"/>
          </a:p>
        </p:txBody>
      </p:sp>
      <p:sp>
        <p:nvSpPr>
          <p:cNvPr id="5" name="Content Placeholder 4">
            <a:extLst>
              <a:ext uri="{FF2B5EF4-FFF2-40B4-BE49-F238E27FC236}">
                <a16:creationId xmlns:a16="http://schemas.microsoft.com/office/drawing/2014/main" id="{E96388CA-209A-4845-AED7-972025384B76}"/>
              </a:ext>
            </a:extLst>
          </p:cNvPr>
          <p:cNvSpPr>
            <a:spLocks noGrp="1"/>
          </p:cNvSpPr>
          <p:nvPr>
            <p:ph sz="quarter" idx="13"/>
          </p:nvPr>
        </p:nvSpPr>
        <p:spPr/>
        <p:txBody>
          <a:bodyPr/>
          <a:lstStyle/>
          <a:p>
            <a:pPr marL="0" indent="0">
              <a:buNone/>
            </a:pPr>
            <a:r>
              <a:rPr lang="en-US" dirty="0"/>
              <a:t>In order to infect users, attackers first need to lure their victims into performing an action that executes the malicious script. Here are some tricks attackers use to get people to visit websites where their infections are being hosted.  </a:t>
            </a:r>
          </a:p>
          <a:p>
            <a:r>
              <a:rPr lang="en-US" dirty="0"/>
              <a:t>Email Links and Attachments</a:t>
            </a:r>
          </a:p>
          <a:p>
            <a:r>
              <a:rPr lang="en-US" dirty="0"/>
              <a:t>Watering Hole Attacks</a:t>
            </a:r>
          </a:p>
          <a:p>
            <a:r>
              <a:rPr lang="en-US" dirty="0"/>
              <a:t>Exploit Kits</a:t>
            </a:r>
          </a:p>
        </p:txBody>
      </p:sp>
    </p:spTree>
    <p:extLst>
      <p:ext uri="{BB962C8B-B14F-4D97-AF65-F5344CB8AC3E}">
        <p14:creationId xmlns:p14="http://schemas.microsoft.com/office/powerpoint/2010/main" val="279895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DA5A52-3346-4342-88AD-826BD5CBDAA8}"/>
              </a:ext>
            </a:extLst>
          </p:cNvPr>
          <p:cNvSpPr>
            <a:spLocks noGrp="1"/>
          </p:cNvSpPr>
          <p:nvPr>
            <p:ph type="title"/>
          </p:nvPr>
        </p:nvSpPr>
        <p:spPr/>
        <p:txBody>
          <a:bodyPr/>
          <a:lstStyle/>
          <a:p>
            <a:r>
              <a:rPr lang="en-US" dirty="0"/>
              <a:t>Email Links and Attachments</a:t>
            </a:r>
          </a:p>
        </p:txBody>
      </p:sp>
      <p:sp>
        <p:nvSpPr>
          <p:cNvPr id="4" name="Slide Number Placeholder 3">
            <a:extLst>
              <a:ext uri="{FF2B5EF4-FFF2-40B4-BE49-F238E27FC236}">
                <a16:creationId xmlns:a16="http://schemas.microsoft.com/office/drawing/2014/main" id="{1FB5B308-D75D-4778-93CC-976442162C51}"/>
              </a:ext>
            </a:extLst>
          </p:cNvPr>
          <p:cNvSpPr>
            <a:spLocks noGrp="1"/>
          </p:cNvSpPr>
          <p:nvPr>
            <p:ph type="sldNum" sz="quarter" idx="12"/>
          </p:nvPr>
        </p:nvSpPr>
        <p:spPr/>
        <p:txBody>
          <a:bodyPr/>
          <a:lstStyle/>
          <a:p>
            <a:fld id="{7AAC19ED-7CFA-4AF2-BE7E-6017F4B12C94}" type="slidenum">
              <a:rPr lang="en-US" noProof="0" smtClean="0"/>
              <a:t>6</a:t>
            </a:fld>
            <a:endParaRPr lang="en-US" noProof="0" dirty="0"/>
          </a:p>
        </p:txBody>
      </p:sp>
      <p:sp>
        <p:nvSpPr>
          <p:cNvPr id="5" name="Content Placeholder 4">
            <a:extLst>
              <a:ext uri="{FF2B5EF4-FFF2-40B4-BE49-F238E27FC236}">
                <a16:creationId xmlns:a16="http://schemas.microsoft.com/office/drawing/2014/main" id="{08BF92CF-784D-4BAE-897E-8737D60EFAC5}"/>
              </a:ext>
            </a:extLst>
          </p:cNvPr>
          <p:cNvSpPr>
            <a:spLocks noGrp="1"/>
          </p:cNvSpPr>
          <p:nvPr>
            <p:ph sz="quarter" idx="13"/>
          </p:nvPr>
        </p:nvSpPr>
        <p:spPr/>
        <p:txBody>
          <a:bodyPr/>
          <a:lstStyle/>
          <a:p>
            <a:pPr marL="0" indent="0">
              <a:buNone/>
            </a:pPr>
            <a:r>
              <a:rPr lang="en-US" dirty="0"/>
              <a:t>Attackers insert malicious content into otherwise-safe websites or create their own malicious websites. They then send out emails with links or attachments, directing recipients to the infected website. When the victim receives the email and clicks the link or opens the attachment, he or she is directed to the website where the infected payload is remotely installed onto their computer.  </a:t>
            </a:r>
          </a:p>
        </p:txBody>
      </p:sp>
      <p:pic>
        <p:nvPicPr>
          <p:cNvPr id="12" name="Content Placeholder 11">
            <a:extLst>
              <a:ext uri="{FF2B5EF4-FFF2-40B4-BE49-F238E27FC236}">
                <a16:creationId xmlns:a16="http://schemas.microsoft.com/office/drawing/2014/main" id="{E418CAAA-C92E-4E45-9581-6A48B74434B6}"/>
              </a:ext>
            </a:extLst>
          </p:cNvPr>
          <p:cNvPicPr>
            <a:picLocks noGrp="1" noChangeAspect="1"/>
          </p:cNvPicPr>
          <p:nvPr>
            <p:ph idx="1"/>
          </p:nvPr>
        </p:nvPicPr>
        <p:blipFill>
          <a:blip r:embed="rId2">
            <a:extLst>
              <a:ext uri="{837473B0-CC2E-450A-ABE3-18F120FF3D39}">
                <a1611:picAttrSrcUrl xmlns:a1611="http://schemas.microsoft.com/office/drawing/2016/11/main" r:id="rId3"/>
              </a:ext>
            </a:extLst>
          </a:blip>
          <a:stretch>
            <a:fillRect/>
          </a:stretch>
        </p:blipFill>
        <p:spPr>
          <a:xfrm>
            <a:off x="8417399" y="1534886"/>
            <a:ext cx="3012599" cy="3012599"/>
          </a:xfrm>
        </p:spPr>
      </p:pic>
    </p:spTree>
    <p:extLst>
      <p:ext uri="{BB962C8B-B14F-4D97-AF65-F5344CB8AC3E}">
        <p14:creationId xmlns:p14="http://schemas.microsoft.com/office/powerpoint/2010/main" val="24170027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A1A780-A918-4945-A685-9118DABE94C7}"/>
              </a:ext>
            </a:extLst>
          </p:cNvPr>
          <p:cNvSpPr>
            <a:spLocks noGrp="1"/>
          </p:cNvSpPr>
          <p:nvPr>
            <p:ph type="title"/>
          </p:nvPr>
        </p:nvSpPr>
        <p:spPr/>
        <p:txBody>
          <a:bodyPr/>
          <a:lstStyle/>
          <a:p>
            <a:r>
              <a:rPr lang="en-US" dirty="0"/>
              <a:t>Watering Hole Attacks</a:t>
            </a:r>
          </a:p>
        </p:txBody>
      </p:sp>
      <p:pic>
        <p:nvPicPr>
          <p:cNvPr id="7" name="Content Placeholder 6">
            <a:extLst>
              <a:ext uri="{FF2B5EF4-FFF2-40B4-BE49-F238E27FC236}">
                <a16:creationId xmlns:a16="http://schemas.microsoft.com/office/drawing/2014/main" id="{F0522F50-08D4-4344-AFBB-28CDA660C280}"/>
              </a:ext>
            </a:extLst>
          </p:cNvPr>
          <p:cNvPicPr>
            <a:picLocks noGrp="1" noChangeAspect="1"/>
          </p:cNvPicPr>
          <p:nvPr>
            <p:ph idx="1"/>
          </p:nvPr>
        </p:nvPicPr>
        <p:blipFill>
          <a:blip r:embed="rId2">
            <a:extLst>
              <a:ext uri="{837473B0-CC2E-450A-ABE3-18F120FF3D39}">
                <a1611:picAttrSrcUrl xmlns:a1611="http://schemas.microsoft.com/office/drawing/2016/11/main" r:id="rId3"/>
              </a:ext>
            </a:extLst>
          </a:blip>
          <a:stretch>
            <a:fillRect/>
          </a:stretch>
        </p:blipFill>
        <p:spPr>
          <a:xfrm>
            <a:off x="8591550" y="1534886"/>
            <a:ext cx="3192461" cy="2394345"/>
          </a:xfrm>
        </p:spPr>
      </p:pic>
      <p:sp>
        <p:nvSpPr>
          <p:cNvPr id="4" name="Slide Number Placeholder 3">
            <a:extLst>
              <a:ext uri="{FF2B5EF4-FFF2-40B4-BE49-F238E27FC236}">
                <a16:creationId xmlns:a16="http://schemas.microsoft.com/office/drawing/2014/main" id="{388960E6-987A-420D-ADA9-B3C71B53BDAB}"/>
              </a:ext>
            </a:extLst>
          </p:cNvPr>
          <p:cNvSpPr>
            <a:spLocks noGrp="1"/>
          </p:cNvSpPr>
          <p:nvPr>
            <p:ph type="sldNum" sz="quarter" idx="12"/>
          </p:nvPr>
        </p:nvSpPr>
        <p:spPr/>
        <p:txBody>
          <a:bodyPr/>
          <a:lstStyle/>
          <a:p>
            <a:fld id="{7AAC19ED-7CFA-4AF2-BE7E-6017F4B12C94}" type="slidenum">
              <a:rPr lang="en-US" noProof="0" smtClean="0"/>
              <a:t>7</a:t>
            </a:fld>
            <a:endParaRPr lang="en-US" noProof="0" dirty="0"/>
          </a:p>
        </p:txBody>
      </p:sp>
      <p:sp>
        <p:nvSpPr>
          <p:cNvPr id="5" name="Content Placeholder 4">
            <a:extLst>
              <a:ext uri="{FF2B5EF4-FFF2-40B4-BE49-F238E27FC236}">
                <a16:creationId xmlns:a16="http://schemas.microsoft.com/office/drawing/2014/main" id="{BC0F14F8-0490-4E14-AE18-3A23DF8593D2}"/>
              </a:ext>
            </a:extLst>
          </p:cNvPr>
          <p:cNvSpPr>
            <a:spLocks noGrp="1"/>
          </p:cNvSpPr>
          <p:nvPr>
            <p:ph sz="quarter" idx="13"/>
          </p:nvPr>
        </p:nvSpPr>
        <p:spPr/>
        <p:txBody>
          <a:bodyPr/>
          <a:lstStyle/>
          <a:p>
            <a:pPr marL="0" indent="0">
              <a:buNone/>
            </a:pPr>
            <a:r>
              <a:rPr lang="en-US" dirty="0"/>
              <a:t>Watering hole attacks attempt to compromise a specific group of users by studying their surfing habits to see what site they commonly visit. Attackers then find a vulnerability on that specific site, so when their target user visits it, he or she gets infected. This method is often used with high-value targets, such as corporate users or government employees.</a:t>
            </a:r>
          </a:p>
        </p:txBody>
      </p:sp>
    </p:spTree>
    <p:extLst>
      <p:ext uri="{BB962C8B-B14F-4D97-AF65-F5344CB8AC3E}">
        <p14:creationId xmlns:p14="http://schemas.microsoft.com/office/powerpoint/2010/main" val="32437446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2F9243-1894-4314-8C0B-4D3BB1150BDB}"/>
              </a:ext>
            </a:extLst>
          </p:cNvPr>
          <p:cNvSpPr>
            <a:spLocks noGrp="1"/>
          </p:cNvSpPr>
          <p:nvPr>
            <p:ph type="title"/>
          </p:nvPr>
        </p:nvSpPr>
        <p:spPr/>
        <p:txBody>
          <a:bodyPr/>
          <a:lstStyle/>
          <a:p>
            <a:r>
              <a:rPr lang="en-US" dirty="0"/>
              <a:t>Exploit Kits</a:t>
            </a:r>
          </a:p>
        </p:txBody>
      </p:sp>
      <p:pic>
        <p:nvPicPr>
          <p:cNvPr id="7" name="Content Placeholder 6">
            <a:extLst>
              <a:ext uri="{FF2B5EF4-FFF2-40B4-BE49-F238E27FC236}">
                <a16:creationId xmlns:a16="http://schemas.microsoft.com/office/drawing/2014/main" id="{27B5395A-C0B2-41EA-A781-711FD665FE45}"/>
              </a:ext>
            </a:extLst>
          </p:cNvPr>
          <p:cNvPicPr>
            <a:picLocks noGrp="1" noChangeAspect="1"/>
          </p:cNvPicPr>
          <p:nvPr>
            <p:ph idx="1"/>
          </p:nvPr>
        </p:nvPicPr>
        <p:blipFill>
          <a:blip r:embed="rId2">
            <a:extLst>
              <a:ext uri="{837473B0-CC2E-450A-ABE3-18F120FF3D39}">
                <a1611:picAttrSrcUrl xmlns:a1611="http://schemas.microsoft.com/office/drawing/2016/11/main" r:id="rId3"/>
              </a:ext>
            </a:extLst>
          </a:blip>
          <a:stretch>
            <a:fillRect/>
          </a:stretch>
        </p:blipFill>
        <p:spPr>
          <a:xfrm>
            <a:off x="8214358" y="1285972"/>
            <a:ext cx="3215640" cy="3215640"/>
          </a:xfrm>
        </p:spPr>
      </p:pic>
      <p:sp>
        <p:nvSpPr>
          <p:cNvPr id="4" name="Slide Number Placeholder 3">
            <a:extLst>
              <a:ext uri="{FF2B5EF4-FFF2-40B4-BE49-F238E27FC236}">
                <a16:creationId xmlns:a16="http://schemas.microsoft.com/office/drawing/2014/main" id="{7EB51BF0-3046-4F43-9512-A3CB00020944}"/>
              </a:ext>
            </a:extLst>
          </p:cNvPr>
          <p:cNvSpPr>
            <a:spLocks noGrp="1"/>
          </p:cNvSpPr>
          <p:nvPr>
            <p:ph type="sldNum" sz="quarter" idx="12"/>
          </p:nvPr>
        </p:nvSpPr>
        <p:spPr/>
        <p:txBody>
          <a:bodyPr/>
          <a:lstStyle/>
          <a:p>
            <a:fld id="{7AAC19ED-7CFA-4AF2-BE7E-6017F4B12C94}" type="slidenum">
              <a:rPr lang="en-US" noProof="0" smtClean="0"/>
              <a:t>8</a:t>
            </a:fld>
            <a:endParaRPr lang="en-US" noProof="0" dirty="0"/>
          </a:p>
        </p:txBody>
      </p:sp>
      <p:sp>
        <p:nvSpPr>
          <p:cNvPr id="5" name="Content Placeholder 4">
            <a:extLst>
              <a:ext uri="{FF2B5EF4-FFF2-40B4-BE49-F238E27FC236}">
                <a16:creationId xmlns:a16="http://schemas.microsoft.com/office/drawing/2014/main" id="{8EEDE408-6B12-4E88-925A-D9D4852568FA}"/>
              </a:ext>
            </a:extLst>
          </p:cNvPr>
          <p:cNvSpPr>
            <a:spLocks noGrp="1"/>
          </p:cNvSpPr>
          <p:nvPr>
            <p:ph sz="quarter" idx="13"/>
          </p:nvPr>
        </p:nvSpPr>
        <p:spPr/>
        <p:txBody>
          <a:bodyPr/>
          <a:lstStyle/>
          <a:p>
            <a:pPr marL="0" indent="0">
              <a:buNone/>
            </a:pPr>
            <a:r>
              <a:rPr lang="en-US" dirty="0"/>
              <a:t>Exploit kits are all-in-one, rapidly deployable threats. Although they are far less common than they used to be, they are still a potent attack method. Typically, the attacker finds a site to infect, waits for victims to land there, and then scans the browser, operating system, and software, looking for vulnerabilities. If it finds one, it redirects the victim to the exploit kit’s landing page and delivers the payload.</a:t>
            </a:r>
          </a:p>
        </p:txBody>
      </p:sp>
    </p:spTree>
    <p:extLst>
      <p:ext uri="{BB962C8B-B14F-4D97-AF65-F5344CB8AC3E}">
        <p14:creationId xmlns:p14="http://schemas.microsoft.com/office/powerpoint/2010/main" val="22123227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5B979-E8AE-4435-955C-51B9A8EF9C96}"/>
              </a:ext>
            </a:extLst>
          </p:cNvPr>
          <p:cNvSpPr>
            <a:spLocks noGrp="1"/>
          </p:cNvSpPr>
          <p:nvPr>
            <p:ph type="title"/>
          </p:nvPr>
        </p:nvSpPr>
        <p:spPr/>
        <p:txBody>
          <a:bodyPr>
            <a:normAutofit fontScale="90000"/>
          </a:bodyPr>
          <a:lstStyle/>
          <a:p>
            <a:r>
              <a:rPr lang="en-US" dirty="0"/>
              <a:t>Exploitable Characteristics in Browsers</a:t>
            </a:r>
          </a:p>
        </p:txBody>
      </p:sp>
      <p:pic>
        <p:nvPicPr>
          <p:cNvPr id="7" name="Content Placeholder 6">
            <a:extLst>
              <a:ext uri="{FF2B5EF4-FFF2-40B4-BE49-F238E27FC236}">
                <a16:creationId xmlns:a16="http://schemas.microsoft.com/office/drawing/2014/main" id="{1D8AD1E6-D12B-4F2D-BC5D-670406800B94}"/>
              </a:ext>
            </a:extLst>
          </p:cNvPr>
          <p:cNvPicPr>
            <a:picLocks noGrp="1" noChangeAspect="1"/>
          </p:cNvPicPr>
          <p:nvPr>
            <p:ph idx="1"/>
          </p:nvPr>
        </p:nvPicPr>
        <p:blipFill>
          <a:blip r:embed="rId2">
            <a:extLst>
              <a:ext uri="{837473B0-CC2E-450A-ABE3-18F120FF3D39}">
                <a1611:picAttrSrcUrl xmlns:a1611="http://schemas.microsoft.com/office/drawing/2016/11/main" r:id="rId3"/>
              </a:ext>
            </a:extLst>
          </a:blip>
          <a:stretch>
            <a:fillRect/>
          </a:stretch>
        </p:blipFill>
        <p:spPr>
          <a:xfrm>
            <a:off x="8591550" y="1534886"/>
            <a:ext cx="3088799" cy="3088799"/>
          </a:xfrm>
        </p:spPr>
      </p:pic>
      <p:sp>
        <p:nvSpPr>
          <p:cNvPr id="4" name="Slide Number Placeholder 3">
            <a:extLst>
              <a:ext uri="{FF2B5EF4-FFF2-40B4-BE49-F238E27FC236}">
                <a16:creationId xmlns:a16="http://schemas.microsoft.com/office/drawing/2014/main" id="{B163B00E-C074-4333-B316-27BD53E4CC9D}"/>
              </a:ext>
            </a:extLst>
          </p:cNvPr>
          <p:cNvSpPr>
            <a:spLocks noGrp="1"/>
          </p:cNvSpPr>
          <p:nvPr>
            <p:ph type="sldNum" sz="quarter" idx="12"/>
          </p:nvPr>
        </p:nvSpPr>
        <p:spPr/>
        <p:txBody>
          <a:bodyPr/>
          <a:lstStyle/>
          <a:p>
            <a:fld id="{7AAC19ED-7CFA-4AF2-BE7E-6017F4B12C94}" type="slidenum">
              <a:rPr lang="en-US" noProof="0" smtClean="0"/>
              <a:t>9</a:t>
            </a:fld>
            <a:endParaRPr lang="en-US" noProof="0" dirty="0"/>
          </a:p>
        </p:txBody>
      </p:sp>
      <p:sp>
        <p:nvSpPr>
          <p:cNvPr id="5" name="Content Placeholder 4">
            <a:extLst>
              <a:ext uri="{FF2B5EF4-FFF2-40B4-BE49-F238E27FC236}">
                <a16:creationId xmlns:a16="http://schemas.microsoft.com/office/drawing/2014/main" id="{A9D1B5DB-7167-4EB2-BAF3-B7F7FEFF85EE}"/>
              </a:ext>
            </a:extLst>
          </p:cNvPr>
          <p:cNvSpPr>
            <a:spLocks noGrp="1"/>
          </p:cNvSpPr>
          <p:nvPr>
            <p:ph sz="quarter" idx="13"/>
          </p:nvPr>
        </p:nvSpPr>
        <p:spPr/>
        <p:txBody>
          <a:bodyPr/>
          <a:lstStyle/>
          <a:p>
            <a:pPr marL="0" indent="0">
              <a:buNone/>
            </a:pPr>
            <a:r>
              <a:rPr lang="en-US" dirty="0"/>
              <a:t>Early browser programs were fairly simple, but today's browsers are complex; they are capable of not only displaying text and graphics, but also playing sound files, movies, and running executable code. Support for running code (as "active content" such as Java, JavaScript, VBScript, and ActiveX) allows Web designers to create pages that interact with users in sophisticated ways. For example, users can:</a:t>
            </a:r>
          </a:p>
          <a:p>
            <a:r>
              <a:rPr lang="en-US" dirty="0"/>
              <a:t>Complete and submit forms across the Web</a:t>
            </a:r>
          </a:p>
          <a:p>
            <a:r>
              <a:rPr lang="en-US" dirty="0"/>
              <a:t>Play complex games online</a:t>
            </a:r>
          </a:p>
          <a:p>
            <a:r>
              <a:rPr lang="en-US" dirty="0"/>
              <a:t>Watch videos</a:t>
            </a:r>
          </a:p>
          <a:p>
            <a:r>
              <a:rPr lang="en-US" dirty="0"/>
              <a:t>Make Transactions</a:t>
            </a:r>
          </a:p>
        </p:txBody>
      </p:sp>
    </p:spTree>
    <p:extLst>
      <p:ext uri="{BB962C8B-B14F-4D97-AF65-F5344CB8AC3E}">
        <p14:creationId xmlns:p14="http://schemas.microsoft.com/office/powerpoint/2010/main" val="3932998734"/>
      </p:ext>
    </p:extLst>
  </p:cSld>
  <p:clrMapOvr>
    <a:masterClrMapping/>
  </p:clrMapOvr>
</p:sld>
</file>

<file path=ppt/theme/theme1.xml><?xml version="1.0" encoding="utf-8"?>
<a:theme xmlns:a="http://schemas.openxmlformats.org/drawingml/2006/main" name="Headlines">
  <a:themeElements>
    <a:clrScheme name="Headlines">
      <a:dk1>
        <a:sysClr val="windowText" lastClr="000000"/>
      </a:dk1>
      <a:lt1>
        <a:sysClr val="window" lastClr="FFFFFF"/>
      </a:lt1>
      <a:dk2>
        <a:srgbClr val="1D1A1D"/>
      </a:dk2>
      <a:lt2>
        <a:srgbClr val="F5F5F5"/>
      </a:lt2>
      <a:accent1>
        <a:srgbClr val="439EB7"/>
      </a:accent1>
      <a:accent2>
        <a:srgbClr val="E28B55"/>
      </a:accent2>
      <a:accent3>
        <a:srgbClr val="DCB64D"/>
      </a:accent3>
      <a:accent4>
        <a:srgbClr val="4CA198"/>
      </a:accent4>
      <a:accent5>
        <a:srgbClr val="835B82"/>
      </a:accent5>
      <a:accent6>
        <a:srgbClr val="645135"/>
      </a:accent6>
      <a:hlink>
        <a:srgbClr val="439EB7"/>
      </a:hlink>
      <a:folHlink>
        <a:srgbClr val="835B82"/>
      </a:folHlink>
    </a:clrScheme>
    <a:fontScheme name="Custom 5">
      <a:majorFont>
        <a:latin typeface="Franklin Gothic Demi"/>
        <a:ea typeface=""/>
        <a:cs typeface=""/>
      </a:majorFont>
      <a:minorFont>
        <a:latin typeface="Franklin Gothic Medium"/>
        <a:ea typeface=""/>
        <a:cs typeface=""/>
      </a:minorFont>
    </a:fontScheme>
    <a:fmtScheme name="Headlines">
      <a:fillStyleLst>
        <a:solidFill>
          <a:schemeClr val="phClr"/>
        </a:solidFill>
        <a:solidFill>
          <a:schemeClr val="phClr">
            <a:tint val="67000"/>
            <a:satMod val="105000"/>
          </a:schemeClr>
        </a:solidFill>
        <a:gradFill rotWithShape="1">
          <a:gsLst>
            <a:gs pos="0">
              <a:schemeClr val="phClr">
                <a:tint val="100000"/>
                <a:satMod val="103000"/>
                <a:lumMod val="102000"/>
              </a:schemeClr>
            </a:gs>
            <a:gs pos="50000">
              <a:schemeClr val="phClr">
                <a:shade val="100000"/>
                <a:satMod val="110000"/>
                <a:lumMod val="100000"/>
              </a:schemeClr>
            </a:gs>
            <a:gs pos="100000">
              <a:schemeClr val="phClr">
                <a:shade val="70000"/>
                <a:satMod val="120000"/>
                <a:lumMod val="99000"/>
              </a:schemeClr>
            </a:gs>
          </a:gsLst>
          <a:path path="circle">
            <a:fillToRect l="100000" t="100000" r="100000" b="100000"/>
          </a:path>
        </a:gradFill>
      </a:fillStyleLst>
      <a:lnStyleLst>
        <a:ln w="6350" cap="flat" cmpd="sng" algn="in">
          <a:solidFill>
            <a:schemeClr val="phClr"/>
          </a:solidFill>
          <a:prstDash val="solid"/>
        </a:ln>
        <a:ln w="12700" cap="flat" cmpd="sng" algn="in">
          <a:solidFill>
            <a:schemeClr val="phClr"/>
          </a:solidFill>
          <a:prstDash val="solid"/>
        </a:ln>
        <a:ln w="19050" cap="flat" cmpd="sng" algn="in">
          <a:solidFill>
            <a:schemeClr val="phClr">
              <a:satMod val="150000"/>
            </a:schemeClr>
          </a:solidFill>
          <a:prstDash val="solid"/>
        </a:ln>
      </a:lnStyleLst>
      <a:effectStyleLst>
        <a:effectStyle>
          <a:effectLst/>
        </a:effectStyle>
        <a:effectStyle>
          <a:effectLst/>
        </a:effectStyle>
        <a:effectStyle>
          <a:effectLst>
            <a:innerShdw blurRad="88900" dist="25400" dir="10800000">
              <a:srgbClr val="000000">
                <a:alpha val="25000"/>
              </a:srgbClr>
            </a:innerShdw>
            <a:outerShdw blurRad="25400" dist="25400" dir="5400000" rotWithShape="0">
              <a:srgbClr val="FFFFFF">
                <a:alpha val="10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spDef>
      <a:spPr>
        <a:solidFill>
          <a:schemeClr val="bg1"/>
        </a:solidFill>
        <a:ln w="57150">
          <a:noFill/>
        </a:ln>
        <a:effectLst>
          <a:outerShdw blurRad="63500" sx="102000" sy="102000" algn="ctr" rotWithShape="0">
            <a:prstClr val="black">
              <a:alpha val="40000"/>
            </a:prstClr>
          </a:outerShdw>
        </a:effectLst>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TF33527777_Safety procedures_RVA_v4" id="{94FF351A-4B06-4881-8D26-DC6D64B3CFD2}" vid="{E8C023A2-25EA-47E0-92DC-6E1BD008E94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438" row="1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B85429E6-13D0-4D69-B2AD-EDA3074FAB41}">
  <we:reference id="wa104381063" version="1.0.0.0" store="en-US" storeType="OMEX"/>
  <we:alternateReferences>
    <we:reference id="wa104381063" version="1.0.0.0" store=""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46B2BE6-8FE9-4318-AA40-8F70CEED609D}">
  <ds:schemaRefs>
    <ds:schemaRef ds:uri="http://schemas.microsoft.com/sharepoint/v3/contenttype/forms"/>
  </ds:schemaRefs>
</ds:datastoreItem>
</file>

<file path=customXml/itemProps2.xml><?xml version="1.0" encoding="utf-8"?>
<ds:datastoreItem xmlns:ds="http://schemas.openxmlformats.org/officeDocument/2006/customXml" ds:itemID="{2CF39AE0-32C9-4F1D-B08C-0B8B9BAFC18D}">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806DFB17-E262-4301-8AA5-FCE7109ED82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3</TotalTime>
  <Words>2014</Words>
  <Application>Microsoft Macintosh PowerPoint</Application>
  <PresentationFormat>Widescreen</PresentationFormat>
  <Paragraphs>130</Paragraphs>
  <Slides>26</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26</vt:i4>
      </vt:variant>
    </vt:vector>
  </HeadingPairs>
  <TitlesOfParts>
    <vt:vector size="32" baseType="lpstr">
      <vt:lpstr>Arial</vt:lpstr>
      <vt:lpstr>Calibri</vt:lpstr>
      <vt:lpstr>Corbel</vt:lpstr>
      <vt:lpstr>Franklin Gothic Demi</vt:lpstr>
      <vt:lpstr>Franklin Gothic Medium</vt:lpstr>
      <vt:lpstr>Headlines</vt:lpstr>
      <vt:lpstr>Stopping Browser Exploits</vt:lpstr>
      <vt:lpstr>INTRODUCTION</vt:lpstr>
      <vt:lpstr>Browser Exploits</vt:lpstr>
      <vt:lpstr>How Exploits Work</vt:lpstr>
      <vt:lpstr> Why Do People Visit Infected Websites?</vt:lpstr>
      <vt:lpstr>Email Links and Attachments</vt:lpstr>
      <vt:lpstr>Watering Hole Attacks</vt:lpstr>
      <vt:lpstr>Exploit Kits</vt:lpstr>
      <vt:lpstr>Exploitable Characteristics in Browsers</vt:lpstr>
      <vt:lpstr>Why These Features Get Exploited</vt:lpstr>
      <vt:lpstr>The King of Vulnerability: Internet Explorer</vt:lpstr>
      <vt:lpstr>Nasty Attacks</vt:lpstr>
      <vt:lpstr>Common Vulnerabilities</vt:lpstr>
      <vt:lpstr>Cookies</vt:lpstr>
      <vt:lpstr>PowerPoint Presentation</vt:lpstr>
      <vt:lpstr>Session Cookies </vt:lpstr>
      <vt:lpstr>Persistent Cookies</vt:lpstr>
      <vt:lpstr>Risk of Cookies</vt:lpstr>
      <vt:lpstr>Cookie Security</vt:lpstr>
      <vt:lpstr>Web Spoofing</vt:lpstr>
      <vt:lpstr>Dangers of Spoofing</vt:lpstr>
      <vt:lpstr>Protection from Spoofing</vt:lpstr>
      <vt:lpstr>Web Server Exploits (WSE)</vt:lpstr>
      <vt:lpstr>Risks of WSE</vt:lpstr>
      <vt:lpstr>Maintaining Server Security</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Stopping Browser Exploits</dc:title>
  <dc:creator>TARUN TANMAY - 70471018055</dc:creator>
  <cp:lastModifiedBy>TARUN TANMAY - 70471018055</cp:lastModifiedBy>
  <cp:revision>3</cp:revision>
  <dcterms:created xsi:type="dcterms:W3CDTF">2020-10-14T08:50:59Z</dcterms:created>
  <dcterms:modified xsi:type="dcterms:W3CDTF">2020-10-14T08:54:43Z</dcterms:modified>
</cp:coreProperties>
</file>